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1D86-D1B9-4509-B8AD-CB466F5C225D}" type="datetimeFigureOut">
              <a:rPr kumimoji="1" lang="ja-JP" altLang="en-US" smtClean="0"/>
              <a:t>2017/2/17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1B242-491F-49EF-AC6C-0B3CF56A0F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019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1D86-D1B9-4509-B8AD-CB466F5C225D}" type="datetimeFigureOut">
              <a:rPr kumimoji="1" lang="ja-JP" altLang="en-US" smtClean="0"/>
              <a:t>2017/2/17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1B242-491F-49EF-AC6C-0B3CF56A0F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13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1D86-D1B9-4509-B8AD-CB466F5C225D}" type="datetimeFigureOut">
              <a:rPr kumimoji="1" lang="ja-JP" altLang="en-US" smtClean="0"/>
              <a:t>2017/2/17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1B242-491F-49EF-AC6C-0B3CF56A0F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902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1D86-D1B9-4509-B8AD-CB466F5C225D}" type="datetimeFigureOut">
              <a:rPr kumimoji="1" lang="ja-JP" altLang="en-US" smtClean="0"/>
              <a:t>2017/2/17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1B242-491F-49EF-AC6C-0B3CF56A0F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9880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1D86-D1B9-4509-B8AD-CB466F5C225D}" type="datetimeFigureOut">
              <a:rPr kumimoji="1" lang="ja-JP" altLang="en-US" smtClean="0"/>
              <a:t>2017/2/17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1B242-491F-49EF-AC6C-0B3CF56A0F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5502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1D86-D1B9-4509-B8AD-CB466F5C225D}" type="datetimeFigureOut">
              <a:rPr kumimoji="1" lang="ja-JP" altLang="en-US" smtClean="0"/>
              <a:t>2017/2/17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1B242-491F-49EF-AC6C-0B3CF56A0F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9828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1D86-D1B9-4509-B8AD-CB466F5C225D}" type="datetimeFigureOut">
              <a:rPr kumimoji="1" lang="ja-JP" altLang="en-US" smtClean="0"/>
              <a:t>2017/2/17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1B242-491F-49EF-AC6C-0B3CF56A0F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4172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1D86-D1B9-4509-B8AD-CB466F5C225D}" type="datetimeFigureOut">
              <a:rPr kumimoji="1" lang="ja-JP" altLang="en-US" smtClean="0"/>
              <a:t>2017/2/17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1B242-491F-49EF-AC6C-0B3CF56A0F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722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1D86-D1B9-4509-B8AD-CB466F5C225D}" type="datetimeFigureOut">
              <a:rPr kumimoji="1" lang="ja-JP" altLang="en-US" smtClean="0"/>
              <a:t>2017/2/17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1B242-491F-49EF-AC6C-0B3CF56A0F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2221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1D86-D1B9-4509-B8AD-CB466F5C225D}" type="datetimeFigureOut">
              <a:rPr kumimoji="1" lang="ja-JP" altLang="en-US" smtClean="0"/>
              <a:t>2017/2/17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1B242-491F-49EF-AC6C-0B3CF56A0F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591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1D86-D1B9-4509-B8AD-CB466F5C225D}" type="datetimeFigureOut">
              <a:rPr kumimoji="1" lang="ja-JP" altLang="en-US" smtClean="0"/>
              <a:t>2017/2/17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1B242-491F-49EF-AC6C-0B3CF56A0F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4842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11D86-D1B9-4509-B8AD-CB466F5C225D}" type="datetimeFigureOut">
              <a:rPr kumimoji="1" lang="ja-JP" altLang="en-US" smtClean="0"/>
              <a:t>2017/2/17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1B242-491F-49EF-AC6C-0B3CF56A0F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07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2186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1828801" y="1614001"/>
            <a:ext cx="1099456" cy="794657"/>
            <a:chOff x="947058" y="968828"/>
            <a:chExt cx="1099456" cy="794657"/>
          </a:xfrm>
        </p:grpSpPr>
        <p:sp>
          <p:nvSpPr>
            <p:cNvPr id="4" name="楕円 3"/>
            <p:cNvSpPr/>
            <p:nvPr/>
          </p:nvSpPr>
          <p:spPr>
            <a:xfrm>
              <a:off x="947058" y="968828"/>
              <a:ext cx="827313" cy="7946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1164771" y="1181490"/>
              <a:ext cx="881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T00</a:t>
              </a:r>
              <a:endParaRPr kumimoji="1" lang="ja-JP" altLang="en-US" dirty="0"/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1828801" y="2659809"/>
            <a:ext cx="1099456" cy="794657"/>
            <a:chOff x="947058" y="968828"/>
            <a:chExt cx="1099456" cy="794657"/>
          </a:xfrm>
        </p:grpSpPr>
        <p:sp>
          <p:nvSpPr>
            <p:cNvPr id="8" name="楕円 7"/>
            <p:cNvSpPr/>
            <p:nvPr/>
          </p:nvSpPr>
          <p:spPr>
            <a:xfrm>
              <a:off x="947058" y="968828"/>
              <a:ext cx="827313" cy="7946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1164771" y="1181490"/>
              <a:ext cx="881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T01</a:t>
              </a:r>
              <a:endParaRPr kumimoji="1" lang="ja-JP" altLang="en-US" dirty="0"/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1828801" y="3733613"/>
            <a:ext cx="1099456" cy="794657"/>
            <a:chOff x="947058" y="968828"/>
            <a:chExt cx="1099456" cy="794657"/>
          </a:xfrm>
        </p:grpSpPr>
        <p:sp>
          <p:nvSpPr>
            <p:cNvPr id="11" name="楕円 10"/>
            <p:cNvSpPr/>
            <p:nvPr/>
          </p:nvSpPr>
          <p:spPr>
            <a:xfrm>
              <a:off x="947058" y="968828"/>
              <a:ext cx="827313" cy="7946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1164771" y="1181490"/>
              <a:ext cx="881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T02</a:t>
              </a:r>
              <a:endParaRPr kumimoji="1" lang="ja-JP" altLang="en-US" dirty="0"/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1828801" y="4740932"/>
            <a:ext cx="1099456" cy="794657"/>
            <a:chOff x="947058" y="968828"/>
            <a:chExt cx="1099456" cy="794657"/>
          </a:xfrm>
        </p:grpSpPr>
        <p:sp>
          <p:nvSpPr>
            <p:cNvPr id="14" name="楕円 13"/>
            <p:cNvSpPr/>
            <p:nvPr/>
          </p:nvSpPr>
          <p:spPr>
            <a:xfrm>
              <a:off x="947058" y="968828"/>
              <a:ext cx="827313" cy="7946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1164771" y="1181490"/>
              <a:ext cx="881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T03</a:t>
              </a:r>
              <a:endParaRPr kumimoji="1" lang="ja-JP" altLang="en-US" dirty="0"/>
            </a:p>
          </p:txBody>
        </p:sp>
      </p:grpSp>
      <p:cxnSp>
        <p:nvCxnSpPr>
          <p:cNvPr id="17" name="直線矢印コネクタ 16"/>
          <p:cNvCxnSpPr>
            <a:stCxn id="4" idx="4"/>
            <a:endCxn id="8" idx="0"/>
          </p:cNvCxnSpPr>
          <p:nvPr/>
        </p:nvCxnSpPr>
        <p:spPr>
          <a:xfrm>
            <a:off x="2242458" y="2408658"/>
            <a:ext cx="0" cy="2511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2242457" y="3482462"/>
            <a:ext cx="0" cy="2511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>
            <a:off x="2242457" y="4528270"/>
            <a:ext cx="0" cy="2511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グループ化 20"/>
          <p:cNvGrpSpPr/>
          <p:nvPr/>
        </p:nvGrpSpPr>
        <p:grpSpPr>
          <a:xfrm>
            <a:off x="3341913" y="1614001"/>
            <a:ext cx="1099456" cy="794657"/>
            <a:chOff x="947058" y="968828"/>
            <a:chExt cx="1099456" cy="794657"/>
          </a:xfrm>
        </p:grpSpPr>
        <p:sp>
          <p:nvSpPr>
            <p:cNvPr id="22" name="楕円 21"/>
            <p:cNvSpPr/>
            <p:nvPr/>
          </p:nvSpPr>
          <p:spPr>
            <a:xfrm>
              <a:off x="947058" y="968828"/>
              <a:ext cx="827313" cy="7946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1164771" y="1181490"/>
              <a:ext cx="881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T10</a:t>
              </a:r>
              <a:endParaRPr kumimoji="1" lang="ja-JP" altLang="en-US" dirty="0"/>
            </a:p>
          </p:txBody>
        </p:sp>
      </p:grpSp>
      <p:grpSp>
        <p:nvGrpSpPr>
          <p:cNvPr id="24" name="グループ化 23"/>
          <p:cNvGrpSpPr/>
          <p:nvPr/>
        </p:nvGrpSpPr>
        <p:grpSpPr>
          <a:xfrm>
            <a:off x="3341913" y="2659809"/>
            <a:ext cx="1099456" cy="794657"/>
            <a:chOff x="947058" y="968828"/>
            <a:chExt cx="1099456" cy="794657"/>
          </a:xfrm>
        </p:grpSpPr>
        <p:sp>
          <p:nvSpPr>
            <p:cNvPr id="25" name="楕円 24"/>
            <p:cNvSpPr/>
            <p:nvPr/>
          </p:nvSpPr>
          <p:spPr>
            <a:xfrm>
              <a:off x="947058" y="968828"/>
              <a:ext cx="827313" cy="7946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1164771" y="1181490"/>
              <a:ext cx="881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T11</a:t>
              </a:r>
              <a:endParaRPr kumimoji="1" lang="ja-JP" altLang="en-US" dirty="0"/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3341913" y="3733613"/>
            <a:ext cx="1099456" cy="794657"/>
            <a:chOff x="947058" y="968828"/>
            <a:chExt cx="1099456" cy="794657"/>
          </a:xfrm>
        </p:grpSpPr>
        <p:sp>
          <p:nvSpPr>
            <p:cNvPr id="28" name="楕円 27"/>
            <p:cNvSpPr/>
            <p:nvPr/>
          </p:nvSpPr>
          <p:spPr>
            <a:xfrm>
              <a:off x="947058" y="968828"/>
              <a:ext cx="827313" cy="7946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1164771" y="1181490"/>
              <a:ext cx="881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T12</a:t>
              </a:r>
              <a:endParaRPr kumimoji="1" lang="ja-JP" altLang="en-US" dirty="0"/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3341913" y="4740932"/>
            <a:ext cx="1099456" cy="794657"/>
            <a:chOff x="947058" y="968828"/>
            <a:chExt cx="1099456" cy="794657"/>
          </a:xfrm>
        </p:grpSpPr>
        <p:sp>
          <p:nvSpPr>
            <p:cNvPr id="31" name="楕円 30"/>
            <p:cNvSpPr/>
            <p:nvPr/>
          </p:nvSpPr>
          <p:spPr>
            <a:xfrm>
              <a:off x="947058" y="968828"/>
              <a:ext cx="827313" cy="7946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1164771" y="1181490"/>
              <a:ext cx="881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T13</a:t>
              </a:r>
              <a:endParaRPr kumimoji="1" lang="ja-JP" altLang="en-US" dirty="0"/>
            </a:p>
          </p:txBody>
        </p:sp>
      </p:grpSp>
      <p:cxnSp>
        <p:nvCxnSpPr>
          <p:cNvPr id="33" name="直線矢印コネクタ 32"/>
          <p:cNvCxnSpPr>
            <a:stCxn id="22" idx="4"/>
            <a:endCxn id="25" idx="0"/>
          </p:cNvCxnSpPr>
          <p:nvPr/>
        </p:nvCxnSpPr>
        <p:spPr>
          <a:xfrm>
            <a:off x="3755570" y="2408658"/>
            <a:ext cx="0" cy="2511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3755569" y="3482462"/>
            <a:ext cx="0" cy="2511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>
            <a:off x="3755569" y="4528270"/>
            <a:ext cx="0" cy="2511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グループ化 65"/>
          <p:cNvGrpSpPr/>
          <p:nvPr/>
        </p:nvGrpSpPr>
        <p:grpSpPr>
          <a:xfrm>
            <a:off x="4855025" y="1614001"/>
            <a:ext cx="1099456" cy="3921588"/>
            <a:chOff x="3973282" y="677829"/>
            <a:chExt cx="1099456" cy="3921588"/>
          </a:xfrm>
        </p:grpSpPr>
        <p:grpSp>
          <p:nvGrpSpPr>
            <p:cNvPr id="51" name="グループ化 50"/>
            <p:cNvGrpSpPr/>
            <p:nvPr/>
          </p:nvGrpSpPr>
          <p:grpSpPr>
            <a:xfrm>
              <a:off x="3973282" y="677829"/>
              <a:ext cx="1099456" cy="794657"/>
              <a:chOff x="947058" y="968828"/>
              <a:chExt cx="1099456" cy="794657"/>
            </a:xfrm>
          </p:grpSpPr>
          <p:sp>
            <p:nvSpPr>
              <p:cNvPr id="52" name="楕円 51"/>
              <p:cNvSpPr/>
              <p:nvPr/>
            </p:nvSpPr>
            <p:spPr>
              <a:xfrm>
                <a:off x="947058" y="968828"/>
                <a:ext cx="827313" cy="7946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1164771" y="1181490"/>
                <a:ext cx="8817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T20</a:t>
                </a:r>
                <a:endParaRPr kumimoji="1" lang="ja-JP" altLang="en-US" dirty="0"/>
              </a:p>
            </p:txBody>
          </p:sp>
        </p:grpSp>
        <p:grpSp>
          <p:nvGrpSpPr>
            <p:cNvPr id="54" name="グループ化 53"/>
            <p:cNvGrpSpPr/>
            <p:nvPr/>
          </p:nvGrpSpPr>
          <p:grpSpPr>
            <a:xfrm>
              <a:off x="3973282" y="1723637"/>
              <a:ext cx="1099456" cy="794657"/>
              <a:chOff x="947058" y="968828"/>
              <a:chExt cx="1099456" cy="794657"/>
            </a:xfrm>
          </p:grpSpPr>
          <p:sp>
            <p:nvSpPr>
              <p:cNvPr id="55" name="楕円 54"/>
              <p:cNvSpPr/>
              <p:nvPr/>
            </p:nvSpPr>
            <p:spPr>
              <a:xfrm>
                <a:off x="947058" y="968828"/>
                <a:ext cx="827313" cy="7946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テキスト ボックス 55"/>
              <p:cNvSpPr txBox="1"/>
              <p:nvPr/>
            </p:nvSpPr>
            <p:spPr>
              <a:xfrm>
                <a:off x="1164771" y="1181490"/>
                <a:ext cx="8817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T21</a:t>
                </a:r>
                <a:endParaRPr kumimoji="1" lang="ja-JP" altLang="en-US" dirty="0"/>
              </a:p>
            </p:txBody>
          </p:sp>
        </p:grpSp>
        <p:grpSp>
          <p:nvGrpSpPr>
            <p:cNvPr id="57" name="グループ化 56"/>
            <p:cNvGrpSpPr/>
            <p:nvPr/>
          </p:nvGrpSpPr>
          <p:grpSpPr>
            <a:xfrm>
              <a:off x="3973282" y="2797441"/>
              <a:ext cx="1099456" cy="794657"/>
              <a:chOff x="947058" y="968828"/>
              <a:chExt cx="1099456" cy="794657"/>
            </a:xfrm>
          </p:grpSpPr>
          <p:sp>
            <p:nvSpPr>
              <p:cNvPr id="58" name="楕円 57"/>
              <p:cNvSpPr/>
              <p:nvPr/>
            </p:nvSpPr>
            <p:spPr>
              <a:xfrm>
                <a:off x="947058" y="968828"/>
                <a:ext cx="827313" cy="7946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1164771" y="1181490"/>
                <a:ext cx="8817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T22</a:t>
                </a:r>
                <a:endParaRPr kumimoji="1" lang="ja-JP" altLang="en-US" dirty="0"/>
              </a:p>
            </p:txBody>
          </p:sp>
        </p:grpSp>
        <p:grpSp>
          <p:nvGrpSpPr>
            <p:cNvPr id="60" name="グループ化 59"/>
            <p:cNvGrpSpPr/>
            <p:nvPr/>
          </p:nvGrpSpPr>
          <p:grpSpPr>
            <a:xfrm>
              <a:off x="3973282" y="3804760"/>
              <a:ext cx="1099456" cy="794657"/>
              <a:chOff x="947058" y="968828"/>
              <a:chExt cx="1099456" cy="794657"/>
            </a:xfrm>
          </p:grpSpPr>
          <p:sp>
            <p:nvSpPr>
              <p:cNvPr id="61" name="楕円 60"/>
              <p:cNvSpPr/>
              <p:nvPr/>
            </p:nvSpPr>
            <p:spPr>
              <a:xfrm>
                <a:off x="947058" y="968828"/>
                <a:ext cx="827313" cy="7946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テキスト ボックス 61"/>
              <p:cNvSpPr txBox="1"/>
              <p:nvPr/>
            </p:nvSpPr>
            <p:spPr>
              <a:xfrm>
                <a:off x="1164771" y="1181490"/>
                <a:ext cx="8817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T23</a:t>
                </a:r>
                <a:endParaRPr kumimoji="1" lang="ja-JP" altLang="en-US" dirty="0"/>
              </a:p>
            </p:txBody>
          </p:sp>
        </p:grpSp>
        <p:cxnSp>
          <p:nvCxnSpPr>
            <p:cNvPr id="63" name="直線矢印コネクタ 62"/>
            <p:cNvCxnSpPr>
              <a:stCxn id="52" idx="4"/>
              <a:endCxn id="55" idx="0"/>
            </p:cNvCxnSpPr>
            <p:nvPr/>
          </p:nvCxnSpPr>
          <p:spPr>
            <a:xfrm>
              <a:off x="4386939" y="1472486"/>
              <a:ext cx="0" cy="25115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矢印コネクタ 63"/>
            <p:cNvCxnSpPr/>
            <p:nvPr/>
          </p:nvCxnSpPr>
          <p:spPr>
            <a:xfrm>
              <a:off x="4386938" y="2546290"/>
              <a:ext cx="0" cy="25115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矢印コネクタ 64"/>
            <p:cNvCxnSpPr/>
            <p:nvPr/>
          </p:nvCxnSpPr>
          <p:spPr>
            <a:xfrm>
              <a:off x="4386938" y="3592098"/>
              <a:ext cx="0" cy="25115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グループ化 81"/>
          <p:cNvGrpSpPr/>
          <p:nvPr/>
        </p:nvGrpSpPr>
        <p:grpSpPr>
          <a:xfrm>
            <a:off x="6368136" y="1614001"/>
            <a:ext cx="1099456" cy="3921588"/>
            <a:chOff x="3973282" y="677829"/>
            <a:chExt cx="1099456" cy="3921588"/>
          </a:xfrm>
        </p:grpSpPr>
        <p:grpSp>
          <p:nvGrpSpPr>
            <p:cNvPr id="83" name="グループ化 82"/>
            <p:cNvGrpSpPr/>
            <p:nvPr/>
          </p:nvGrpSpPr>
          <p:grpSpPr>
            <a:xfrm>
              <a:off x="3973282" y="677829"/>
              <a:ext cx="1099456" cy="794657"/>
              <a:chOff x="947058" y="968828"/>
              <a:chExt cx="1099456" cy="794657"/>
            </a:xfrm>
          </p:grpSpPr>
          <p:sp>
            <p:nvSpPr>
              <p:cNvPr id="96" name="楕円 95"/>
              <p:cNvSpPr/>
              <p:nvPr/>
            </p:nvSpPr>
            <p:spPr>
              <a:xfrm>
                <a:off x="947058" y="968828"/>
                <a:ext cx="827313" cy="7946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テキスト ボックス 96"/>
              <p:cNvSpPr txBox="1"/>
              <p:nvPr/>
            </p:nvSpPr>
            <p:spPr>
              <a:xfrm>
                <a:off x="1164771" y="1181490"/>
                <a:ext cx="8817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T30</a:t>
                </a:r>
                <a:endParaRPr kumimoji="1" lang="ja-JP" altLang="en-US" dirty="0"/>
              </a:p>
            </p:txBody>
          </p:sp>
        </p:grpSp>
        <p:grpSp>
          <p:nvGrpSpPr>
            <p:cNvPr id="84" name="グループ化 83"/>
            <p:cNvGrpSpPr/>
            <p:nvPr/>
          </p:nvGrpSpPr>
          <p:grpSpPr>
            <a:xfrm>
              <a:off x="3973282" y="1723637"/>
              <a:ext cx="1099456" cy="794657"/>
              <a:chOff x="947058" y="968828"/>
              <a:chExt cx="1099456" cy="794657"/>
            </a:xfrm>
          </p:grpSpPr>
          <p:sp>
            <p:nvSpPr>
              <p:cNvPr id="94" name="楕円 93"/>
              <p:cNvSpPr/>
              <p:nvPr/>
            </p:nvSpPr>
            <p:spPr>
              <a:xfrm>
                <a:off x="947058" y="968828"/>
                <a:ext cx="827313" cy="7946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" name="テキスト ボックス 94"/>
              <p:cNvSpPr txBox="1"/>
              <p:nvPr/>
            </p:nvSpPr>
            <p:spPr>
              <a:xfrm>
                <a:off x="1164771" y="1181490"/>
                <a:ext cx="8817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T31</a:t>
                </a:r>
                <a:endParaRPr kumimoji="1" lang="ja-JP" altLang="en-US" dirty="0"/>
              </a:p>
            </p:txBody>
          </p:sp>
        </p:grpSp>
        <p:grpSp>
          <p:nvGrpSpPr>
            <p:cNvPr id="85" name="グループ化 84"/>
            <p:cNvGrpSpPr/>
            <p:nvPr/>
          </p:nvGrpSpPr>
          <p:grpSpPr>
            <a:xfrm>
              <a:off x="3973282" y="2797441"/>
              <a:ext cx="1099456" cy="794657"/>
              <a:chOff x="947058" y="968828"/>
              <a:chExt cx="1099456" cy="794657"/>
            </a:xfrm>
          </p:grpSpPr>
          <p:sp>
            <p:nvSpPr>
              <p:cNvPr id="92" name="楕円 91"/>
              <p:cNvSpPr/>
              <p:nvPr/>
            </p:nvSpPr>
            <p:spPr>
              <a:xfrm>
                <a:off x="947058" y="968828"/>
                <a:ext cx="827313" cy="7946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テキスト ボックス 92"/>
              <p:cNvSpPr txBox="1"/>
              <p:nvPr/>
            </p:nvSpPr>
            <p:spPr>
              <a:xfrm>
                <a:off x="1164771" y="1181490"/>
                <a:ext cx="8817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T32</a:t>
                </a:r>
                <a:endParaRPr kumimoji="1" lang="ja-JP" altLang="en-US" dirty="0"/>
              </a:p>
            </p:txBody>
          </p:sp>
        </p:grpSp>
        <p:grpSp>
          <p:nvGrpSpPr>
            <p:cNvPr id="86" name="グループ化 85"/>
            <p:cNvGrpSpPr/>
            <p:nvPr/>
          </p:nvGrpSpPr>
          <p:grpSpPr>
            <a:xfrm>
              <a:off x="3973282" y="3804760"/>
              <a:ext cx="1099456" cy="794657"/>
              <a:chOff x="947058" y="968828"/>
              <a:chExt cx="1099456" cy="794657"/>
            </a:xfrm>
          </p:grpSpPr>
          <p:sp>
            <p:nvSpPr>
              <p:cNvPr id="90" name="楕円 89"/>
              <p:cNvSpPr/>
              <p:nvPr/>
            </p:nvSpPr>
            <p:spPr>
              <a:xfrm>
                <a:off x="947058" y="968828"/>
                <a:ext cx="827313" cy="7946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テキスト ボックス 90"/>
              <p:cNvSpPr txBox="1"/>
              <p:nvPr/>
            </p:nvSpPr>
            <p:spPr>
              <a:xfrm>
                <a:off x="1164771" y="1181490"/>
                <a:ext cx="8817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T33</a:t>
                </a:r>
                <a:endParaRPr kumimoji="1" lang="ja-JP" altLang="en-US" dirty="0"/>
              </a:p>
            </p:txBody>
          </p:sp>
        </p:grpSp>
        <p:cxnSp>
          <p:nvCxnSpPr>
            <p:cNvPr id="87" name="直線矢印コネクタ 86"/>
            <p:cNvCxnSpPr>
              <a:stCxn id="96" idx="4"/>
              <a:endCxn id="94" idx="0"/>
            </p:cNvCxnSpPr>
            <p:nvPr/>
          </p:nvCxnSpPr>
          <p:spPr>
            <a:xfrm>
              <a:off x="4386939" y="1472486"/>
              <a:ext cx="0" cy="25115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矢印コネクタ 87"/>
            <p:cNvCxnSpPr/>
            <p:nvPr/>
          </p:nvCxnSpPr>
          <p:spPr>
            <a:xfrm>
              <a:off x="4386938" y="2546290"/>
              <a:ext cx="0" cy="25115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矢印コネクタ 88"/>
            <p:cNvCxnSpPr/>
            <p:nvPr/>
          </p:nvCxnSpPr>
          <p:spPr>
            <a:xfrm>
              <a:off x="4386938" y="3592098"/>
              <a:ext cx="0" cy="25115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テキスト ボックス 97"/>
          <p:cNvSpPr txBox="1"/>
          <p:nvPr/>
        </p:nvSpPr>
        <p:spPr>
          <a:xfrm>
            <a:off x="1714500" y="1197429"/>
            <a:ext cx="105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Thread0</a:t>
            </a:r>
            <a:endParaRPr kumimoji="1" lang="ja-JP" altLang="en-US" dirty="0"/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3227612" y="1197429"/>
            <a:ext cx="105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Thread1</a:t>
            </a:r>
            <a:endParaRPr kumimoji="1" lang="ja-JP" altLang="en-US" dirty="0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4740724" y="1197429"/>
            <a:ext cx="105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Thread2</a:t>
            </a:r>
            <a:endParaRPr kumimoji="1" lang="ja-JP" altLang="en-US" dirty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6368136" y="1197429"/>
            <a:ext cx="105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Thread3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561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1828801" y="1614001"/>
            <a:ext cx="1099456" cy="794657"/>
            <a:chOff x="947058" y="968828"/>
            <a:chExt cx="1099456" cy="794657"/>
          </a:xfrm>
        </p:grpSpPr>
        <p:sp>
          <p:nvSpPr>
            <p:cNvPr id="4" name="楕円 3"/>
            <p:cNvSpPr/>
            <p:nvPr/>
          </p:nvSpPr>
          <p:spPr>
            <a:xfrm>
              <a:off x="947058" y="968828"/>
              <a:ext cx="827313" cy="7946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1164771" y="1181490"/>
              <a:ext cx="881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T00</a:t>
              </a:r>
              <a:endParaRPr kumimoji="1" lang="ja-JP" altLang="en-US" dirty="0"/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1828801" y="2659809"/>
            <a:ext cx="1099456" cy="794657"/>
            <a:chOff x="947058" y="968828"/>
            <a:chExt cx="1099456" cy="794657"/>
          </a:xfrm>
        </p:grpSpPr>
        <p:sp>
          <p:nvSpPr>
            <p:cNvPr id="8" name="楕円 7"/>
            <p:cNvSpPr/>
            <p:nvPr/>
          </p:nvSpPr>
          <p:spPr>
            <a:xfrm>
              <a:off x="947058" y="968828"/>
              <a:ext cx="827313" cy="7946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1164771" y="1181490"/>
              <a:ext cx="881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T01</a:t>
              </a:r>
              <a:endParaRPr kumimoji="1" lang="ja-JP" altLang="en-US" dirty="0"/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1828801" y="4740932"/>
            <a:ext cx="1099456" cy="794657"/>
            <a:chOff x="947058" y="968828"/>
            <a:chExt cx="1099456" cy="794657"/>
          </a:xfrm>
        </p:grpSpPr>
        <p:sp>
          <p:nvSpPr>
            <p:cNvPr id="14" name="楕円 13"/>
            <p:cNvSpPr/>
            <p:nvPr/>
          </p:nvSpPr>
          <p:spPr>
            <a:xfrm>
              <a:off x="947058" y="968828"/>
              <a:ext cx="827313" cy="7946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1164771" y="1181490"/>
              <a:ext cx="881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T03</a:t>
              </a:r>
              <a:endParaRPr kumimoji="1" lang="ja-JP" altLang="en-US" dirty="0"/>
            </a:p>
          </p:txBody>
        </p:sp>
      </p:grpSp>
      <p:cxnSp>
        <p:nvCxnSpPr>
          <p:cNvPr id="17" name="直線矢印コネクタ 16"/>
          <p:cNvCxnSpPr>
            <a:cxnSpLocks/>
            <a:stCxn id="4" idx="4"/>
            <a:endCxn id="8" idx="0"/>
          </p:cNvCxnSpPr>
          <p:nvPr/>
        </p:nvCxnSpPr>
        <p:spPr>
          <a:xfrm>
            <a:off x="2242458" y="2408658"/>
            <a:ext cx="0" cy="2511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cxnSpLocks/>
            <a:stCxn id="25" idx="4"/>
          </p:cNvCxnSpPr>
          <p:nvPr/>
        </p:nvCxnSpPr>
        <p:spPr>
          <a:xfrm flipH="1">
            <a:off x="2242458" y="3454466"/>
            <a:ext cx="1513112" cy="2791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>
            <a:off x="2242457" y="4528270"/>
            <a:ext cx="0" cy="2511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グループ化 20"/>
          <p:cNvGrpSpPr/>
          <p:nvPr/>
        </p:nvGrpSpPr>
        <p:grpSpPr>
          <a:xfrm>
            <a:off x="3341913" y="1614001"/>
            <a:ext cx="1099456" cy="794657"/>
            <a:chOff x="947058" y="968828"/>
            <a:chExt cx="1099456" cy="794657"/>
          </a:xfrm>
        </p:grpSpPr>
        <p:sp>
          <p:nvSpPr>
            <p:cNvPr id="22" name="楕円 21"/>
            <p:cNvSpPr/>
            <p:nvPr/>
          </p:nvSpPr>
          <p:spPr>
            <a:xfrm>
              <a:off x="947058" y="968828"/>
              <a:ext cx="827313" cy="7946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1164771" y="1181490"/>
              <a:ext cx="881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T10</a:t>
              </a:r>
              <a:endParaRPr kumimoji="1" lang="ja-JP" altLang="en-US" dirty="0"/>
            </a:p>
          </p:txBody>
        </p:sp>
      </p:grpSp>
      <p:grpSp>
        <p:nvGrpSpPr>
          <p:cNvPr id="24" name="グループ化 23"/>
          <p:cNvGrpSpPr/>
          <p:nvPr/>
        </p:nvGrpSpPr>
        <p:grpSpPr>
          <a:xfrm>
            <a:off x="3341913" y="2659809"/>
            <a:ext cx="1099456" cy="794657"/>
            <a:chOff x="947058" y="968828"/>
            <a:chExt cx="1099456" cy="794657"/>
          </a:xfrm>
        </p:grpSpPr>
        <p:sp>
          <p:nvSpPr>
            <p:cNvPr id="25" name="楕円 24"/>
            <p:cNvSpPr/>
            <p:nvPr/>
          </p:nvSpPr>
          <p:spPr>
            <a:xfrm>
              <a:off x="947058" y="968828"/>
              <a:ext cx="827313" cy="7946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1164771" y="1181490"/>
              <a:ext cx="881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T11</a:t>
              </a:r>
              <a:endParaRPr kumimoji="1" lang="ja-JP" altLang="en-US" dirty="0"/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3341913" y="3733613"/>
            <a:ext cx="1099456" cy="794657"/>
            <a:chOff x="947058" y="968828"/>
            <a:chExt cx="1099456" cy="794657"/>
          </a:xfrm>
        </p:grpSpPr>
        <p:sp>
          <p:nvSpPr>
            <p:cNvPr id="28" name="楕円 27"/>
            <p:cNvSpPr/>
            <p:nvPr/>
          </p:nvSpPr>
          <p:spPr>
            <a:xfrm>
              <a:off x="947058" y="968828"/>
              <a:ext cx="827313" cy="7946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1164771" y="1181490"/>
              <a:ext cx="881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T12</a:t>
              </a:r>
              <a:endParaRPr kumimoji="1" lang="ja-JP" altLang="en-US" dirty="0"/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3341913" y="4740932"/>
            <a:ext cx="1099456" cy="794657"/>
            <a:chOff x="947058" y="968828"/>
            <a:chExt cx="1099456" cy="794657"/>
          </a:xfrm>
        </p:grpSpPr>
        <p:sp>
          <p:nvSpPr>
            <p:cNvPr id="31" name="楕円 30"/>
            <p:cNvSpPr/>
            <p:nvPr/>
          </p:nvSpPr>
          <p:spPr>
            <a:xfrm>
              <a:off x="947058" y="968828"/>
              <a:ext cx="827313" cy="7946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1164771" y="1181490"/>
              <a:ext cx="881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T13</a:t>
              </a:r>
              <a:endParaRPr kumimoji="1" lang="ja-JP" altLang="en-US" dirty="0"/>
            </a:p>
          </p:txBody>
        </p:sp>
      </p:grpSp>
      <p:cxnSp>
        <p:nvCxnSpPr>
          <p:cNvPr id="33" name="直線矢印コネクタ 32"/>
          <p:cNvCxnSpPr>
            <a:stCxn id="22" idx="4"/>
            <a:endCxn id="25" idx="0"/>
          </p:cNvCxnSpPr>
          <p:nvPr/>
        </p:nvCxnSpPr>
        <p:spPr>
          <a:xfrm>
            <a:off x="3755570" y="2408658"/>
            <a:ext cx="0" cy="2511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3755569" y="3482462"/>
            <a:ext cx="0" cy="2511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>
            <a:off x="3755569" y="4528270"/>
            <a:ext cx="0" cy="2511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グループ化 65"/>
          <p:cNvGrpSpPr/>
          <p:nvPr/>
        </p:nvGrpSpPr>
        <p:grpSpPr>
          <a:xfrm>
            <a:off x="3755570" y="1614001"/>
            <a:ext cx="2198911" cy="3921588"/>
            <a:chOff x="2873827" y="677829"/>
            <a:chExt cx="2198911" cy="3921588"/>
          </a:xfrm>
        </p:grpSpPr>
        <p:grpSp>
          <p:nvGrpSpPr>
            <p:cNvPr id="51" name="グループ化 50"/>
            <p:cNvGrpSpPr/>
            <p:nvPr/>
          </p:nvGrpSpPr>
          <p:grpSpPr>
            <a:xfrm>
              <a:off x="3973282" y="677829"/>
              <a:ext cx="1099456" cy="794657"/>
              <a:chOff x="947058" y="968828"/>
              <a:chExt cx="1099456" cy="794657"/>
            </a:xfrm>
          </p:grpSpPr>
          <p:sp>
            <p:nvSpPr>
              <p:cNvPr id="52" name="楕円 51"/>
              <p:cNvSpPr/>
              <p:nvPr/>
            </p:nvSpPr>
            <p:spPr>
              <a:xfrm>
                <a:off x="947058" y="968828"/>
                <a:ext cx="827313" cy="7946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1164771" y="1181490"/>
                <a:ext cx="8817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T20</a:t>
                </a:r>
                <a:endParaRPr kumimoji="1" lang="ja-JP" altLang="en-US" dirty="0"/>
              </a:p>
            </p:txBody>
          </p:sp>
        </p:grpSp>
        <p:grpSp>
          <p:nvGrpSpPr>
            <p:cNvPr id="54" name="グループ化 53"/>
            <p:cNvGrpSpPr/>
            <p:nvPr/>
          </p:nvGrpSpPr>
          <p:grpSpPr>
            <a:xfrm>
              <a:off x="3973282" y="1723637"/>
              <a:ext cx="1099456" cy="794657"/>
              <a:chOff x="947058" y="968828"/>
              <a:chExt cx="1099456" cy="794657"/>
            </a:xfrm>
          </p:grpSpPr>
          <p:sp>
            <p:nvSpPr>
              <p:cNvPr id="55" name="楕円 54"/>
              <p:cNvSpPr/>
              <p:nvPr/>
            </p:nvSpPr>
            <p:spPr>
              <a:xfrm>
                <a:off x="947058" y="968828"/>
                <a:ext cx="827313" cy="7946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テキスト ボックス 55"/>
              <p:cNvSpPr txBox="1"/>
              <p:nvPr/>
            </p:nvSpPr>
            <p:spPr>
              <a:xfrm>
                <a:off x="1164771" y="1181490"/>
                <a:ext cx="8817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T21</a:t>
                </a:r>
                <a:endParaRPr kumimoji="1" lang="ja-JP" altLang="en-US" dirty="0"/>
              </a:p>
            </p:txBody>
          </p:sp>
        </p:grpSp>
        <p:grpSp>
          <p:nvGrpSpPr>
            <p:cNvPr id="57" name="グループ化 56"/>
            <p:cNvGrpSpPr/>
            <p:nvPr/>
          </p:nvGrpSpPr>
          <p:grpSpPr>
            <a:xfrm>
              <a:off x="3973282" y="2797441"/>
              <a:ext cx="1099456" cy="794657"/>
              <a:chOff x="947058" y="968828"/>
              <a:chExt cx="1099456" cy="794657"/>
            </a:xfrm>
          </p:grpSpPr>
          <p:sp>
            <p:nvSpPr>
              <p:cNvPr id="58" name="楕円 57"/>
              <p:cNvSpPr/>
              <p:nvPr/>
            </p:nvSpPr>
            <p:spPr>
              <a:xfrm>
                <a:off x="947058" y="968828"/>
                <a:ext cx="827313" cy="7946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1164771" y="1181490"/>
                <a:ext cx="8817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T22</a:t>
                </a:r>
                <a:endParaRPr kumimoji="1" lang="ja-JP" altLang="en-US" dirty="0"/>
              </a:p>
            </p:txBody>
          </p:sp>
        </p:grpSp>
        <p:grpSp>
          <p:nvGrpSpPr>
            <p:cNvPr id="60" name="グループ化 59"/>
            <p:cNvGrpSpPr/>
            <p:nvPr/>
          </p:nvGrpSpPr>
          <p:grpSpPr>
            <a:xfrm>
              <a:off x="3973282" y="3804760"/>
              <a:ext cx="1099456" cy="794657"/>
              <a:chOff x="947058" y="968828"/>
              <a:chExt cx="1099456" cy="794657"/>
            </a:xfrm>
          </p:grpSpPr>
          <p:sp>
            <p:nvSpPr>
              <p:cNvPr id="61" name="楕円 60"/>
              <p:cNvSpPr/>
              <p:nvPr/>
            </p:nvSpPr>
            <p:spPr>
              <a:xfrm>
                <a:off x="947058" y="968828"/>
                <a:ext cx="827313" cy="7946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テキスト ボックス 61"/>
              <p:cNvSpPr txBox="1"/>
              <p:nvPr/>
            </p:nvSpPr>
            <p:spPr>
              <a:xfrm>
                <a:off x="1164771" y="1181490"/>
                <a:ext cx="8817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T23</a:t>
                </a:r>
                <a:endParaRPr kumimoji="1" lang="ja-JP" altLang="en-US" dirty="0"/>
              </a:p>
            </p:txBody>
          </p:sp>
        </p:grpSp>
        <p:cxnSp>
          <p:nvCxnSpPr>
            <p:cNvPr id="63" name="直線矢印コネクタ 62"/>
            <p:cNvCxnSpPr>
              <a:stCxn id="52" idx="4"/>
              <a:endCxn id="55" idx="0"/>
            </p:cNvCxnSpPr>
            <p:nvPr/>
          </p:nvCxnSpPr>
          <p:spPr>
            <a:xfrm>
              <a:off x="4386939" y="1472486"/>
              <a:ext cx="0" cy="25115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矢印コネクタ 63"/>
            <p:cNvCxnSpPr>
              <a:cxnSpLocks/>
              <a:stCxn id="25" idx="4"/>
            </p:cNvCxnSpPr>
            <p:nvPr/>
          </p:nvCxnSpPr>
          <p:spPr>
            <a:xfrm>
              <a:off x="2873827" y="2518294"/>
              <a:ext cx="1513111" cy="2791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矢印コネクタ 64"/>
            <p:cNvCxnSpPr/>
            <p:nvPr/>
          </p:nvCxnSpPr>
          <p:spPr>
            <a:xfrm>
              <a:off x="4386938" y="3592098"/>
              <a:ext cx="0" cy="25115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グループ化 81"/>
          <p:cNvGrpSpPr/>
          <p:nvPr/>
        </p:nvGrpSpPr>
        <p:grpSpPr>
          <a:xfrm>
            <a:off x="3755570" y="1614001"/>
            <a:ext cx="3712022" cy="3921588"/>
            <a:chOff x="1360716" y="677829"/>
            <a:chExt cx="3712022" cy="3921588"/>
          </a:xfrm>
        </p:grpSpPr>
        <p:grpSp>
          <p:nvGrpSpPr>
            <p:cNvPr id="83" name="グループ化 82"/>
            <p:cNvGrpSpPr/>
            <p:nvPr/>
          </p:nvGrpSpPr>
          <p:grpSpPr>
            <a:xfrm>
              <a:off x="3973282" y="677829"/>
              <a:ext cx="1099456" cy="794657"/>
              <a:chOff x="947058" y="968828"/>
              <a:chExt cx="1099456" cy="794657"/>
            </a:xfrm>
          </p:grpSpPr>
          <p:sp>
            <p:nvSpPr>
              <p:cNvPr id="96" name="楕円 95"/>
              <p:cNvSpPr/>
              <p:nvPr/>
            </p:nvSpPr>
            <p:spPr>
              <a:xfrm>
                <a:off x="947058" y="968828"/>
                <a:ext cx="827313" cy="7946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テキスト ボックス 96"/>
              <p:cNvSpPr txBox="1"/>
              <p:nvPr/>
            </p:nvSpPr>
            <p:spPr>
              <a:xfrm>
                <a:off x="1164771" y="1181490"/>
                <a:ext cx="8817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T30</a:t>
                </a:r>
                <a:endParaRPr kumimoji="1" lang="ja-JP" altLang="en-US" dirty="0"/>
              </a:p>
            </p:txBody>
          </p:sp>
        </p:grpSp>
        <p:grpSp>
          <p:nvGrpSpPr>
            <p:cNvPr id="84" name="グループ化 83"/>
            <p:cNvGrpSpPr/>
            <p:nvPr/>
          </p:nvGrpSpPr>
          <p:grpSpPr>
            <a:xfrm>
              <a:off x="3973282" y="1723637"/>
              <a:ext cx="1099456" cy="794657"/>
              <a:chOff x="947058" y="968828"/>
              <a:chExt cx="1099456" cy="794657"/>
            </a:xfrm>
          </p:grpSpPr>
          <p:sp>
            <p:nvSpPr>
              <p:cNvPr id="94" name="楕円 93"/>
              <p:cNvSpPr/>
              <p:nvPr/>
            </p:nvSpPr>
            <p:spPr>
              <a:xfrm>
                <a:off x="947058" y="968828"/>
                <a:ext cx="827313" cy="7946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" name="テキスト ボックス 94"/>
              <p:cNvSpPr txBox="1"/>
              <p:nvPr/>
            </p:nvSpPr>
            <p:spPr>
              <a:xfrm>
                <a:off x="1164771" y="1181490"/>
                <a:ext cx="8817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T31</a:t>
                </a:r>
                <a:endParaRPr kumimoji="1" lang="ja-JP" altLang="en-US" dirty="0"/>
              </a:p>
            </p:txBody>
          </p:sp>
        </p:grpSp>
        <p:grpSp>
          <p:nvGrpSpPr>
            <p:cNvPr id="85" name="グループ化 84"/>
            <p:cNvGrpSpPr/>
            <p:nvPr/>
          </p:nvGrpSpPr>
          <p:grpSpPr>
            <a:xfrm>
              <a:off x="3973282" y="2797441"/>
              <a:ext cx="1099456" cy="794657"/>
              <a:chOff x="947058" y="968828"/>
              <a:chExt cx="1099456" cy="794657"/>
            </a:xfrm>
          </p:grpSpPr>
          <p:sp>
            <p:nvSpPr>
              <p:cNvPr id="92" name="楕円 91"/>
              <p:cNvSpPr/>
              <p:nvPr/>
            </p:nvSpPr>
            <p:spPr>
              <a:xfrm>
                <a:off x="947058" y="968828"/>
                <a:ext cx="827313" cy="7946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テキスト ボックス 92"/>
              <p:cNvSpPr txBox="1"/>
              <p:nvPr/>
            </p:nvSpPr>
            <p:spPr>
              <a:xfrm>
                <a:off x="1164771" y="1181490"/>
                <a:ext cx="8817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T32</a:t>
                </a:r>
                <a:endParaRPr kumimoji="1" lang="ja-JP" altLang="en-US" dirty="0"/>
              </a:p>
            </p:txBody>
          </p:sp>
        </p:grpSp>
        <p:grpSp>
          <p:nvGrpSpPr>
            <p:cNvPr id="86" name="グループ化 85"/>
            <p:cNvGrpSpPr/>
            <p:nvPr/>
          </p:nvGrpSpPr>
          <p:grpSpPr>
            <a:xfrm>
              <a:off x="3973282" y="3804760"/>
              <a:ext cx="1099456" cy="794657"/>
              <a:chOff x="947058" y="968828"/>
              <a:chExt cx="1099456" cy="794657"/>
            </a:xfrm>
          </p:grpSpPr>
          <p:sp>
            <p:nvSpPr>
              <p:cNvPr id="90" name="楕円 89"/>
              <p:cNvSpPr/>
              <p:nvPr/>
            </p:nvSpPr>
            <p:spPr>
              <a:xfrm>
                <a:off x="947058" y="968828"/>
                <a:ext cx="827313" cy="7946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テキスト ボックス 90"/>
              <p:cNvSpPr txBox="1"/>
              <p:nvPr/>
            </p:nvSpPr>
            <p:spPr>
              <a:xfrm>
                <a:off x="1164771" y="1181490"/>
                <a:ext cx="8817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T33</a:t>
                </a:r>
                <a:endParaRPr kumimoji="1" lang="ja-JP" altLang="en-US" dirty="0"/>
              </a:p>
            </p:txBody>
          </p:sp>
        </p:grpSp>
        <p:cxnSp>
          <p:nvCxnSpPr>
            <p:cNvPr id="87" name="直線矢印コネクタ 86"/>
            <p:cNvCxnSpPr>
              <a:stCxn id="96" idx="4"/>
              <a:endCxn id="94" idx="0"/>
            </p:cNvCxnSpPr>
            <p:nvPr/>
          </p:nvCxnSpPr>
          <p:spPr>
            <a:xfrm>
              <a:off x="4386939" y="1472486"/>
              <a:ext cx="0" cy="25115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矢印コネクタ 87"/>
            <p:cNvCxnSpPr>
              <a:cxnSpLocks/>
              <a:stCxn id="25" idx="4"/>
            </p:cNvCxnSpPr>
            <p:nvPr/>
          </p:nvCxnSpPr>
          <p:spPr>
            <a:xfrm>
              <a:off x="1360716" y="2518294"/>
              <a:ext cx="3026222" cy="2791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矢印コネクタ 88"/>
            <p:cNvCxnSpPr/>
            <p:nvPr/>
          </p:nvCxnSpPr>
          <p:spPr>
            <a:xfrm>
              <a:off x="4386938" y="3592098"/>
              <a:ext cx="0" cy="25115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テキスト ボックス 97"/>
          <p:cNvSpPr txBox="1"/>
          <p:nvPr/>
        </p:nvSpPr>
        <p:spPr>
          <a:xfrm>
            <a:off x="1714500" y="1197429"/>
            <a:ext cx="105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Thread0</a:t>
            </a:r>
            <a:endParaRPr kumimoji="1" lang="ja-JP" altLang="en-US" dirty="0"/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3227612" y="1197429"/>
            <a:ext cx="105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Thread1</a:t>
            </a:r>
            <a:endParaRPr kumimoji="1" lang="ja-JP" altLang="en-US" dirty="0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4740724" y="1197429"/>
            <a:ext cx="105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Thread2</a:t>
            </a:r>
            <a:endParaRPr kumimoji="1" lang="ja-JP" altLang="en-US" dirty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6368136" y="1197429"/>
            <a:ext cx="105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Thread3</a:t>
            </a:r>
            <a:endParaRPr kumimoji="1" lang="ja-JP" altLang="en-US" dirty="0"/>
          </a:p>
        </p:txBody>
      </p:sp>
      <p:grpSp>
        <p:nvGrpSpPr>
          <p:cNvPr id="74" name="グループ化 73"/>
          <p:cNvGrpSpPr/>
          <p:nvPr/>
        </p:nvGrpSpPr>
        <p:grpSpPr>
          <a:xfrm>
            <a:off x="1828801" y="3736730"/>
            <a:ext cx="1099456" cy="794657"/>
            <a:chOff x="947058" y="968828"/>
            <a:chExt cx="1099456" cy="794657"/>
          </a:xfrm>
        </p:grpSpPr>
        <p:sp>
          <p:nvSpPr>
            <p:cNvPr id="75" name="楕円 74"/>
            <p:cNvSpPr/>
            <p:nvPr/>
          </p:nvSpPr>
          <p:spPr>
            <a:xfrm>
              <a:off x="947058" y="968828"/>
              <a:ext cx="827313" cy="7946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テキスト ボックス 75"/>
            <p:cNvSpPr txBox="1"/>
            <p:nvPr/>
          </p:nvSpPr>
          <p:spPr>
            <a:xfrm>
              <a:off x="1164771" y="1181490"/>
              <a:ext cx="881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T02</a:t>
              </a:r>
              <a:endParaRPr kumimoji="1" lang="ja-JP" altLang="en-US" dirty="0"/>
            </a:p>
          </p:txBody>
        </p:sp>
      </p:grpSp>
      <p:sp>
        <p:nvSpPr>
          <p:cNvPr id="37" name="正方形/長方形 36"/>
          <p:cNvSpPr/>
          <p:nvPr/>
        </p:nvSpPr>
        <p:spPr>
          <a:xfrm>
            <a:off x="3107866" y="2534233"/>
            <a:ext cx="1366155" cy="10650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250856" y="2262480"/>
            <a:ext cx="108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選択</a:t>
            </a:r>
          </a:p>
        </p:txBody>
      </p:sp>
    </p:spTree>
    <p:extLst>
      <p:ext uri="{BB962C8B-B14F-4D97-AF65-F5344CB8AC3E}">
        <p14:creationId xmlns:p14="http://schemas.microsoft.com/office/powerpoint/2010/main" val="1162579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41</Words>
  <Application>Microsoft Office PowerPoint</Application>
  <PresentationFormat>画面に合わせる (4:3)</PresentationFormat>
  <Paragraphs>41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kano</dc:creator>
  <cp:lastModifiedBy>kano</cp:lastModifiedBy>
  <cp:revision>2</cp:revision>
  <dcterms:created xsi:type="dcterms:W3CDTF">2017-02-17T08:58:26Z</dcterms:created>
  <dcterms:modified xsi:type="dcterms:W3CDTF">2017-02-17T09:09:55Z</dcterms:modified>
</cp:coreProperties>
</file>