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9" r:id="rId5"/>
    <p:sldId id="260" r:id="rId6"/>
    <p:sldId id="258" r:id="rId7"/>
    <p:sldId id="267" r:id="rId8"/>
    <p:sldId id="272" r:id="rId9"/>
    <p:sldId id="273" r:id="rId10"/>
    <p:sldId id="268" r:id="rId11"/>
    <p:sldId id="266" r:id="rId12"/>
    <p:sldId id="271" r:id="rId13"/>
    <p:sldId id="261" r:id="rId14"/>
    <p:sldId id="269" r:id="rId15"/>
    <p:sldId id="265" r:id="rId16"/>
    <p:sldId id="264" r:id="rId17"/>
    <p:sldId id="270" r:id="rId18"/>
    <p:sldId id="274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B3ED-6347-40F4-BDDD-50F5E210C25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D1D0-4F60-4B26-8891-8F6E87648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3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B3ED-6347-40F4-BDDD-50F5E210C25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D1D0-4F60-4B26-8891-8F6E87648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4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B3ED-6347-40F4-BDDD-50F5E210C25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D1D0-4F60-4B26-8891-8F6E87648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20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B3ED-6347-40F4-BDDD-50F5E210C25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D1D0-4F60-4B26-8891-8F6E8764842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1706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B3ED-6347-40F4-BDDD-50F5E210C25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D1D0-4F60-4B26-8891-8F6E87648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63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B3ED-6347-40F4-BDDD-50F5E210C25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D1D0-4F60-4B26-8891-8F6E87648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B3ED-6347-40F4-BDDD-50F5E210C25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D1D0-4F60-4B26-8891-8F6E87648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97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B3ED-6347-40F4-BDDD-50F5E210C25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D1D0-4F60-4B26-8891-8F6E87648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84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B3ED-6347-40F4-BDDD-50F5E210C25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D1D0-4F60-4B26-8891-8F6E87648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6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B3ED-6347-40F4-BDDD-50F5E210C25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D1D0-4F60-4B26-8891-8F6E87648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1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B3ED-6347-40F4-BDDD-50F5E210C25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D1D0-4F60-4B26-8891-8F6E87648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7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B3ED-6347-40F4-BDDD-50F5E210C25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D1D0-4F60-4B26-8891-8F6E87648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5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B3ED-6347-40F4-BDDD-50F5E210C25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D1D0-4F60-4B26-8891-8F6E87648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B3ED-6347-40F4-BDDD-50F5E210C25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D1D0-4F60-4B26-8891-8F6E87648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B3ED-6347-40F4-BDDD-50F5E210C25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D1D0-4F60-4B26-8891-8F6E87648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0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B3ED-6347-40F4-BDDD-50F5E210C25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D1D0-4F60-4B26-8891-8F6E87648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B3ED-6347-40F4-BDDD-50F5E210C25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D1D0-4F60-4B26-8891-8F6E87648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2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1F9B3ED-6347-40F4-BDDD-50F5E210C25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ED1D0-4F60-4B26-8891-8F6E87648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35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center.heroku.com/articles/getting-started-with-pyth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BDB8-3C23-4202-BF80-BE40799DC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10534282" cy="3329581"/>
          </a:xfrm>
        </p:spPr>
        <p:txBody>
          <a:bodyPr/>
          <a:lstStyle/>
          <a:p>
            <a:r>
              <a:rPr lang="en-US" dirty="0"/>
              <a:t>Web Apps w/ Django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D2371-5883-4C14-AB19-D91FD84A0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and Skylar</a:t>
            </a:r>
          </a:p>
        </p:txBody>
      </p:sp>
    </p:spTree>
    <p:extLst>
      <p:ext uri="{BB962C8B-B14F-4D97-AF65-F5344CB8AC3E}">
        <p14:creationId xmlns:p14="http://schemas.microsoft.com/office/powerpoint/2010/main" val="2395410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140B-475C-4FDF-AECA-23D1BDEC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vs POST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6C56-3E0A-414A-A634-F833D64CA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POST request</a:t>
            </a:r>
          </a:p>
          <a:p>
            <a:pPr lvl="1" fontAlgn="base"/>
            <a:r>
              <a:rPr lang="en-US" dirty="0"/>
              <a:t>Send information to the server (when you login or register)</a:t>
            </a:r>
          </a:p>
          <a:p>
            <a:pPr fontAlgn="base"/>
            <a:r>
              <a:rPr lang="en-US" dirty="0"/>
              <a:t>GET request</a:t>
            </a:r>
          </a:p>
          <a:p>
            <a:pPr lvl="1" fontAlgn="base"/>
            <a:r>
              <a:rPr lang="en-US" dirty="0"/>
              <a:t>Request data from server (after you login!)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41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3218-8A77-4D05-B94F-E6CF71B8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FCDC3-CE8C-44CD-808E-8FECB987B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33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D528E-1633-4762-811F-3CB1B206E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Templating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266FE-FD76-4768-97A8-138006B3F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98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9FB1-0E4B-4783-8A81-8003C3EE4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F2A4-0DAB-420E-BADB-0E6356EE8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7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F7CD1-1ED9-4EE7-9B4E-CA9D4BE25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&amp;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1CAD5-8332-48B7-BD27-A5524CAF9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71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865EB-F51B-43FE-9E73-A4101E95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3CAE7-B2BB-4A73-A23F-C2BE374BD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55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3154-4EFD-4DF4-BD48-EA89A811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87435-5CC7-46BC-B37E-92898FA2C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70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A7CF-31D8-45A2-81BF-6133A9381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9D1F8-1A80-4E50-80DB-3D7513614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1788356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97882-1E50-4B67-A145-CDA31203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CE4A0-C97D-4966-9757-A3502FDB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you’re interested in Web Apps, consider taking</a:t>
            </a:r>
          </a:p>
          <a:p>
            <a:pPr marL="0" indent="0">
              <a:buNone/>
            </a:pPr>
            <a:r>
              <a:rPr lang="en-US" dirty="0"/>
              <a:t>	17-437: Web </a:t>
            </a:r>
            <a:r>
              <a:rPr lang="en-US"/>
              <a:t>Application Development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57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E49E-0AAD-4A29-A6D1-52366BF4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EB372-5B43-436B-9ADF-89A81A34E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Deployment: </a:t>
            </a:r>
            <a:r>
              <a:rPr lang="en-US" dirty="0">
                <a:hlinkClick r:id="rId2"/>
              </a:rPr>
              <a:t>https://devcenter.heroku.com/articles/getting-started-with-python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2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EB84-24B4-45CB-9ED4-2B1987F9A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web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F94C8-3481-410F-9C4C-DEECB248C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E884-A95D-404B-B261-9F911C74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C0C73-3F5C-40A6-87FE-99ED4CD71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0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7CDD-BABD-4B6B-8D5F-1165F495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and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40BFE-D0B7-4F08-9810-470B83CED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4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0A21E-1582-4D5D-8520-A0E69981A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9BFD9-391B-425B-936E-024A2D672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2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B9B6-9513-4BC9-BF2A-F9D5538C1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Django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41346-C9F4-4516-8AEC-4261D113A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4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F5F7-3C02-4FBB-81D2-4BEC8F93A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your Django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756E-980B-48B0-9D2D-3C8B12CE4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82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317B-72E1-4D06-98A3-1405A17C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56814-57C5-4CDC-8400-F70C2EB19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[YOUR-ANDREW-ID]/hw7/</a:t>
            </a:r>
            <a:br>
              <a:rPr lang="en-US" dirty="0"/>
            </a:br>
            <a:r>
              <a:rPr lang="en-US" dirty="0"/>
              <a:t>|-- </a:t>
            </a:r>
            <a:r>
              <a:rPr lang="en-US" b="1" dirty="0"/>
              <a:t>README.md</a:t>
            </a:r>
            <a:br>
              <a:rPr lang="en-US" b="1" dirty="0"/>
            </a:br>
            <a:r>
              <a:rPr lang="en-US" dirty="0"/>
              <a:t>|-</a:t>
            </a:r>
            <a:r>
              <a:rPr lang="en-US" b="1" dirty="0"/>
              <a:t>- </a:t>
            </a:r>
            <a:r>
              <a:rPr lang="en-US" b="1" dirty="0" err="1"/>
              <a:t>config.ini.sample</a:t>
            </a:r>
            <a:br>
              <a:rPr lang="en-US" b="1" dirty="0"/>
            </a:br>
            <a:r>
              <a:rPr lang="en-US" dirty="0"/>
              <a:t>|-- </a:t>
            </a:r>
            <a:r>
              <a:rPr lang="en-US" dirty="0" err="1"/>
              <a:t>webapps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/>
              <a:t>		|-- </a:t>
            </a:r>
            <a:r>
              <a:rPr lang="en-US" b="1" dirty="0"/>
              <a:t>settings.py</a:t>
            </a:r>
            <a:br>
              <a:rPr lang="en-US" b="1" dirty="0"/>
            </a:br>
            <a:r>
              <a:rPr lang="en-US" b="1" dirty="0"/>
              <a:t>		</a:t>
            </a:r>
            <a:r>
              <a:rPr lang="en-US" dirty="0"/>
              <a:t>|-- </a:t>
            </a:r>
            <a:r>
              <a:rPr lang="en-US" b="1" dirty="0"/>
              <a:t>urls.py</a:t>
            </a:r>
            <a:br>
              <a:rPr lang="en-US" b="1" dirty="0"/>
            </a:br>
            <a:r>
              <a:rPr lang="en-US" dirty="0"/>
              <a:t>|-- </a:t>
            </a:r>
            <a:r>
              <a:rPr lang="en-US" dirty="0" err="1"/>
              <a:t>socialnetwork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/>
              <a:t>|-- static/</a:t>
            </a:r>
            <a:br>
              <a:rPr lang="en-US" dirty="0"/>
            </a:br>
            <a:r>
              <a:rPr lang="en-US" dirty="0"/>
              <a:t>		|-- templates/</a:t>
            </a:r>
            <a:br>
              <a:rPr lang="en-US" dirty="0"/>
            </a:br>
            <a:r>
              <a:rPr lang="en-US" dirty="0"/>
              <a:t>		|-- </a:t>
            </a:r>
            <a:r>
              <a:rPr lang="en-US" b="1" dirty="0"/>
              <a:t>forms.py</a:t>
            </a:r>
            <a:br>
              <a:rPr lang="en-US" b="1" dirty="0"/>
            </a:br>
            <a:r>
              <a:rPr lang="en-US" b="1" dirty="0"/>
              <a:t>		</a:t>
            </a:r>
            <a:r>
              <a:rPr lang="en-US" dirty="0"/>
              <a:t>|-- </a:t>
            </a:r>
            <a:r>
              <a:rPr lang="en-US" b="1" dirty="0"/>
              <a:t>models.py</a:t>
            </a:r>
            <a:br>
              <a:rPr lang="en-US" b="1" dirty="0"/>
            </a:br>
            <a:r>
              <a:rPr lang="en-US" b="1" dirty="0"/>
              <a:t>		</a:t>
            </a:r>
            <a:r>
              <a:rPr lang="en-US" dirty="0"/>
              <a:t>|-- </a:t>
            </a:r>
            <a:r>
              <a:rPr lang="en-US" b="1" dirty="0"/>
              <a:t>views.py</a:t>
            </a:r>
            <a:br>
              <a:rPr lang="en-US" b="1" dirty="0"/>
            </a:br>
            <a:r>
              <a:rPr lang="en-US" dirty="0"/>
              <a:t>|-- </a:t>
            </a:r>
            <a:r>
              <a:rPr lang="en-US" b="1" dirty="0"/>
              <a:t>manage.py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06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58C22-BFB3-419D-9B32-69AB80AB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BBB81-D3C5-4B90-8432-797CF7F40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65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</TotalTime>
  <Words>182</Words>
  <Application>Microsoft Office PowerPoint</Application>
  <PresentationFormat>Widescreen</PresentationFormat>
  <Paragraphs>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Web Apps w/ Django </vt:lpstr>
      <vt:lpstr>What are web apps</vt:lpstr>
      <vt:lpstr>Examples</vt:lpstr>
      <vt:lpstr>HTML and CSS</vt:lpstr>
      <vt:lpstr>Bootstrap</vt:lpstr>
      <vt:lpstr>Creating a Django project</vt:lpstr>
      <vt:lpstr>Running your Django project</vt:lpstr>
      <vt:lpstr>Structure</vt:lpstr>
      <vt:lpstr>Model View Controller</vt:lpstr>
      <vt:lpstr>GET vs POST requests</vt:lpstr>
      <vt:lpstr>URL Routes</vt:lpstr>
      <vt:lpstr>Django Templating Language</vt:lpstr>
      <vt:lpstr>Forms</vt:lpstr>
      <vt:lpstr>Registration &amp; Login</vt:lpstr>
      <vt:lpstr>Databases</vt:lpstr>
      <vt:lpstr>Cloud Deployment</vt:lpstr>
      <vt:lpstr>Social Media Project</vt:lpstr>
      <vt:lpstr>Conclusion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Apps w/ Django</dc:title>
  <dc:creator>Andrew Hong</dc:creator>
  <cp:lastModifiedBy>Andrew Hong</cp:lastModifiedBy>
  <cp:revision>11</cp:revision>
  <dcterms:created xsi:type="dcterms:W3CDTF">2020-03-02T17:10:03Z</dcterms:created>
  <dcterms:modified xsi:type="dcterms:W3CDTF">2020-04-25T07:53:05Z</dcterms:modified>
</cp:coreProperties>
</file>