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embeddedFontLst>
    <p:embeddedFont>
      <p:font typeface="Century Gothic" panose="020B0502020202020204"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24" roundtripDataSignature="AMtx7mjy+gGe7wwkR5nmzBJgABgLQ5EZk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72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Named after a musician. </a:t>
            </a:r>
            <a:endParaRPr/>
          </a:p>
          <a:p>
            <a:pPr marL="0" lvl="0" indent="0" algn="l" rtl="0">
              <a:spcBef>
                <a:spcPts val="0"/>
              </a:spcBef>
              <a:spcAft>
                <a:spcPts val="0"/>
              </a:spcAft>
              <a:buNone/>
            </a:pPr>
            <a:r>
              <a:rPr lang="en-US"/>
              <a:t>Django is a framework. </a:t>
            </a:r>
            <a:endParaRPr/>
          </a:p>
        </p:txBody>
      </p:sp>
      <p:sp>
        <p:nvSpPr>
          <p:cNvPr id="145" name="Google Shape;145;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name attribute = key, value attribute = value</a:t>
            </a:r>
            <a:endParaRPr/>
          </a:p>
        </p:txBody>
      </p:sp>
      <p:sp>
        <p:nvSpPr>
          <p:cNvPr id="213" name="Google Shape;213;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7eec162f27_0_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7eec162f27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Imagine you are zuckerberg and own facebook, and one feature of facebook is to delete your own account. A user must click on the ‘delete account’ button to delete their own account. If the user is already logged in, how do you prevent another site from linking to the URL ‘facebook.com/deleteAccount’. GET requests don’t impact the server data.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Notice how I import views at the top. Remember that ‘views’ has all the functions that I want to call, and these particular ‘views’ functions return a ‘render()’ function, which runs the HTML page. When URL has ‘localhost:8000/login’, it will go to views.register</a:t>
            </a:r>
            <a:endParaRPr/>
          </a:p>
          <a:p>
            <a:pPr marL="0" lvl="0" indent="0" algn="l" rtl="0">
              <a:spcBef>
                <a:spcPts val="0"/>
              </a:spcBef>
              <a:spcAft>
                <a:spcPts val="0"/>
              </a:spcAft>
              <a:buNone/>
            </a:pPr>
            <a:endParaRPr/>
          </a:p>
          <a:p>
            <a:pPr marL="0" lvl="0" indent="0" algn="l" rtl="0">
              <a:spcBef>
                <a:spcPts val="0"/>
              </a:spcBef>
              <a:spcAft>
                <a:spcPts val="0"/>
              </a:spcAft>
              <a:buNone/>
            </a:pPr>
            <a:r>
              <a:rPr lang="en-US"/>
              <a:t>the name parameter???</a:t>
            </a:r>
            <a:endParaRPr/>
          </a:p>
        </p:txBody>
      </p:sp>
      <p:sp>
        <p:nvSpPr>
          <p:cNvPr id="225" name="Google Shape;225;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7f22f18ed6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7f22f18ed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templates is a folder containing HTML</a:t>
            </a:r>
            <a:endParaRPr/>
          </a:p>
          <a:p>
            <a:pPr marL="0" lvl="0" indent="0" algn="l" rtl="0">
              <a:spcBef>
                <a:spcPts val="0"/>
              </a:spcBef>
              <a:spcAft>
                <a:spcPts val="0"/>
              </a:spcAft>
              <a:buNone/>
            </a:pPr>
            <a:r>
              <a:rPr lang="en-US"/>
              <a:t>templates: what you see</a:t>
            </a:r>
            <a:endParaRPr/>
          </a:p>
          <a:p>
            <a:pPr marL="0" lvl="0" indent="0" algn="l" rtl="0">
              <a:spcBef>
                <a:spcPts val="0"/>
              </a:spcBef>
              <a:spcAft>
                <a:spcPts val="0"/>
              </a:spcAft>
              <a:buNone/>
            </a:pPr>
            <a:r>
              <a:rPr lang="en-US"/>
              <a:t>url maps the page you’re looking at to what the backend should do (ex. </a:t>
            </a:r>
            <a:endParaRPr/>
          </a:p>
          <a:p>
            <a:pPr marL="0" lvl="0" indent="0" algn="l" rtl="0">
              <a:spcBef>
                <a:spcPts val="0"/>
              </a:spcBef>
              <a:spcAft>
                <a:spcPts val="0"/>
              </a:spcAft>
              <a:buNone/>
            </a:pPr>
            <a:r>
              <a:rPr lang="en-US"/>
              <a:t>actions creates forms and does other stuff (any action that the thing can do)</a:t>
            </a:r>
            <a:endParaRPr/>
          </a:p>
        </p:txBody>
      </p:sp>
      <p:sp>
        <p:nvSpPr>
          <p:cNvPr id="157" name="Google Shape;15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make migrations</a:t>
            </a:r>
            <a:endParaRPr/>
          </a:p>
        </p:txBody>
      </p:sp>
      <p:sp>
        <p:nvSpPr>
          <p:cNvPr id="164" name="Google Shape;164;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eec162f27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g7eec162f27_0_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It’s convention to put html files inside the ‘projectName’ folder, because you may have multiple apps. They must all exist inside templates folder, because that is where Django will look for them. Remember, this is provided for you.</a:t>
            </a:r>
            <a:endParaRPr/>
          </a:p>
        </p:txBody>
      </p:sp>
      <p:sp>
        <p:nvSpPr>
          <p:cNvPr id="176" name="Google Shape;17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712642ad6a_0_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712642ad6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Should be call actions.py (has no relation to ‘view’ in MVC)</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There are other HTTP methods that we don’t care about (no one does). Post requests can modify the server, get requests don’t. For get requests, the data is inside the URL string (don’t use for sensitive data)</a:t>
            </a:r>
            <a:endParaRPr/>
          </a:p>
        </p:txBody>
      </p:sp>
      <p:sp>
        <p:nvSpPr>
          <p:cNvPr id="199" name="Google Shape;19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21"/>
          <p:cNvSpPr txBox="1">
            <a:spLocks noGrp="1"/>
          </p:cNvSpPr>
          <p:nvPr>
            <p:ph type="ctrTitle"/>
          </p:nvPr>
        </p:nvSpPr>
        <p:spPr>
          <a:xfrm>
            <a:off x="1154955" y="1447800"/>
            <a:ext cx="8825658" cy="332958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7200"/>
              <a:buFont typeface="Century Gothic"/>
              <a:buNone/>
              <a:defRPr sz="7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1"/>
          <p:cNvSpPr txBox="1">
            <a:spLocks noGrp="1"/>
          </p:cNvSpPr>
          <p:nvPr>
            <p:ph type="subTitle" idx="1"/>
          </p:nvPr>
        </p:nvSpPr>
        <p:spPr>
          <a:xfrm>
            <a:off x="1154955" y="4777380"/>
            <a:ext cx="8825658" cy="861420"/>
          </a:xfrm>
          <a:prstGeom prst="rect">
            <a:avLst/>
          </a:prstGeom>
          <a:noFill/>
          <a:ln>
            <a:noFill/>
          </a:ln>
        </p:spPr>
        <p:txBody>
          <a:bodyPr spcFirstLastPara="1" wrap="square" lIns="91425" tIns="45700" rIns="91425" bIns="45700" anchor="t" anchorCtr="0">
            <a:normAutofit/>
          </a:bodyPr>
          <a:lstStyle>
            <a:lvl1pPr lvl="0" algn="l">
              <a:spcBef>
                <a:spcPts val="1000"/>
              </a:spcBef>
              <a:spcAft>
                <a:spcPts val="0"/>
              </a:spcAft>
              <a:buSzPts val="1600"/>
              <a:buNone/>
              <a:defRPr cap="none">
                <a:solidFill>
                  <a:srgbClr val="86D1D8"/>
                </a:solidFill>
              </a:defRPr>
            </a:lvl1pPr>
            <a:lvl2pPr lvl="1" algn="ctr">
              <a:spcBef>
                <a:spcPts val="1000"/>
              </a:spcBef>
              <a:spcAft>
                <a:spcPts val="0"/>
              </a:spcAft>
              <a:buSzPts val="1440"/>
              <a:buNone/>
              <a:defRPr>
                <a:solidFill>
                  <a:schemeClr val="lt1"/>
                </a:solidFill>
              </a:defRPr>
            </a:lvl2pPr>
            <a:lvl3pPr lvl="2" algn="ctr">
              <a:spcBef>
                <a:spcPts val="1000"/>
              </a:spcBef>
              <a:spcAft>
                <a:spcPts val="0"/>
              </a:spcAft>
              <a:buSzPts val="1280"/>
              <a:buNone/>
              <a:defRPr>
                <a:solidFill>
                  <a:schemeClr val="lt1"/>
                </a:solidFill>
              </a:defRPr>
            </a:lvl3pPr>
            <a:lvl4pPr lvl="3" algn="ctr">
              <a:spcBef>
                <a:spcPts val="1000"/>
              </a:spcBef>
              <a:spcAft>
                <a:spcPts val="0"/>
              </a:spcAft>
              <a:buSzPts val="1120"/>
              <a:buNone/>
              <a:defRPr>
                <a:solidFill>
                  <a:schemeClr val="lt1"/>
                </a:solidFill>
              </a:defRPr>
            </a:lvl4pPr>
            <a:lvl5pPr lvl="4" algn="ctr">
              <a:spcBef>
                <a:spcPts val="1000"/>
              </a:spcBef>
              <a:spcAft>
                <a:spcPts val="0"/>
              </a:spcAft>
              <a:buSzPts val="1120"/>
              <a:buNone/>
              <a:defRPr>
                <a:solidFill>
                  <a:schemeClr val="lt1"/>
                </a:solidFill>
              </a:defRPr>
            </a:lvl5pPr>
            <a:lvl6pPr lvl="5" algn="ctr">
              <a:spcBef>
                <a:spcPts val="1000"/>
              </a:spcBef>
              <a:spcAft>
                <a:spcPts val="0"/>
              </a:spcAft>
              <a:buSzPts val="1120"/>
              <a:buNone/>
              <a:defRPr>
                <a:solidFill>
                  <a:schemeClr val="lt1"/>
                </a:solidFill>
              </a:defRPr>
            </a:lvl6pPr>
            <a:lvl7pPr lvl="6" algn="ctr">
              <a:spcBef>
                <a:spcPts val="1000"/>
              </a:spcBef>
              <a:spcAft>
                <a:spcPts val="0"/>
              </a:spcAft>
              <a:buSzPts val="1120"/>
              <a:buNone/>
              <a:defRPr>
                <a:solidFill>
                  <a:schemeClr val="lt1"/>
                </a:solidFill>
              </a:defRPr>
            </a:lvl7pPr>
            <a:lvl8pPr lvl="7" algn="ctr">
              <a:spcBef>
                <a:spcPts val="1000"/>
              </a:spcBef>
              <a:spcAft>
                <a:spcPts val="0"/>
              </a:spcAft>
              <a:buSzPts val="1120"/>
              <a:buNone/>
              <a:defRPr>
                <a:solidFill>
                  <a:schemeClr val="lt1"/>
                </a:solidFill>
              </a:defRPr>
            </a:lvl8pPr>
            <a:lvl9pPr lvl="8" algn="ctr">
              <a:spcBef>
                <a:spcPts val="1000"/>
              </a:spcBef>
              <a:spcAft>
                <a:spcPts val="0"/>
              </a:spcAft>
              <a:buSzPts val="1120"/>
              <a:buNone/>
              <a:defRPr>
                <a:solidFill>
                  <a:schemeClr val="lt1"/>
                </a:solidFill>
              </a:defRPr>
            </a:lvl9pPr>
          </a:lstStyle>
          <a:p>
            <a:endParaRPr/>
          </a:p>
        </p:txBody>
      </p:sp>
      <p:sp>
        <p:nvSpPr>
          <p:cNvPr id="20" name="Google Shape;20;p21"/>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1"/>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4"/>
        <p:cNvGrpSpPr/>
        <p:nvPr/>
      </p:nvGrpSpPr>
      <p:grpSpPr>
        <a:xfrm>
          <a:off x="0" y="0"/>
          <a:ext cx="0" cy="0"/>
          <a:chOff x="0" y="0"/>
          <a:chExt cx="0" cy="0"/>
        </a:xfrm>
      </p:grpSpPr>
      <p:sp>
        <p:nvSpPr>
          <p:cNvPr id="75" name="Google Shape;75;p30"/>
          <p:cNvSpPr txBox="1">
            <a:spLocks noGrp="1"/>
          </p:cNvSpPr>
          <p:nvPr>
            <p:ph type="title"/>
          </p:nvPr>
        </p:nvSpPr>
        <p:spPr>
          <a:xfrm>
            <a:off x="1154956" y="4800587"/>
            <a:ext cx="882565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0"/>
          <p:cNvSpPr>
            <a:spLocks noGrp="1"/>
          </p:cNvSpPr>
          <p:nvPr>
            <p:ph type="pic" idx="2"/>
          </p:nvPr>
        </p:nvSpPr>
        <p:spPr>
          <a:xfrm>
            <a:off x="1154955" y="685800"/>
            <a:ext cx="8825658" cy="3640666"/>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rmAutofit/>
          </a:bodyPr>
          <a:lstStyle>
            <a:lvl1pPr marR="0" lvl="0" algn="ctr"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R="0" lvl="1"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2pPr>
            <a:lvl3pPr marR="0" lvl="2"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R="0" lvl="3"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4pPr>
            <a:lvl5pPr marR="0" lvl="4"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5pPr>
            <a:lvl6pPr marR="0" lvl="5"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6pPr>
            <a:lvl7pPr marR="0" lvl="6"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7pPr>
            <a:lvl8pPr marR="0" lvl="7"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8pPr>
            <a:lvl9pPr marR="0" lvl="8"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77" name="Google Shape;77;p30"/>
          <p:cNvSpPr txBox="1">
            <a:spLocks noGrp="1"/>
          </p:cNvSpPr>
          <p:nvPr>
            <p:ph type="body" idx="1"/>
          </p:nvPr>
        </p:nvSpPr>
        <p:spPr>
          <a:xfrm>
            <a:off x="1154956" y="5367325"/>
            <a:ext cx="8825656"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78" name="Google Shape;78;p30"/>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0"/>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30"/>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1"/>
        <p:cNvGrpSpPr/>
        <p:nvPr/>
      </p:nvGrpSpPr>
      <p:grpSpPr>
        <a:xfrm>
          <a:off x="0" y="0"/>
          <a:ext cx="0" cy="0"/>
          <a:chOff x="0" y="0"/>
          <a:chExt cx="0" cy="0"/>
        </a:xfrm>
      </p:grpSpPr>
      <p:sp>
        <p:nvSpPr>
          <p:cNvPr id="82" name="Google Shape;82;p31"/>
          <p:cNvSpPr txBox="1">
            <a:spLocks noGrp="1"/>
          </p:cNvSpPr>
          <p:nvPr>
            <p:ph type="title"/>
          </p:nvPr>
        </p:nvSpPr>
        <p:spPr>
          <a:xfrm>
            <a:off x="1154954" y="1447800"/>
            <a:ext cx="8825659" cy="1981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1"/>
          <p:cNvSpPr txBox="1">
            <a:spLocks noGrp="1"/>
          </p:cNvSpPr>
          <p:nvPr>
            <p:ph type="body" idx="1"/>
          </p:nvPr>
        </p:nvSpPr>
        <p:spPr>
          <a:xfrm>
            <a:off x="1154954" y="3657600"/>
            <a:ext cx="8825659" cy="2362200"/>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84" name="Google Shape;84;p31"/>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31"/>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3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87"/>
        <p:cNvGrpSpPr/>
        <p:nvPr/>
      </p:nvGrpSpPr>
      <p:grpSpPr>
        <a:xfrm>
          <a:off x="0" y="0"/>
          <a:ext cx="0" cy="0"/>
          <a:chOff x="0" y="0"/>
          <a:chExt cx="0" cy="0"/>
        </a:xfrm>
      </p:grpSpPr>
      <p:sp>
        <p:nvSpPr>
          <p:cNvPr id="88" name="Google Shape;88;p32"/>
          <p:cNvSpPr txBox="1">
            <a:spLocks noGrp="1"/>
          </p:cNvSpPr>
          <p:nvPr>
            <p:ph type="title"/>
          </p:nvPr>
        </p:nvSpPr>
        <p:spPr>
          <a:xfrm>
            <a:off x="1574801" y="1447800"/>
            <a:ext cx="7999315" cy="2323374"/>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32"/>
          <p:cNvSpPr txBox="1">
            <a:spLocks noGrp="1"/>
          </p:cNvSpPr>
          <p:nvPr>
            <p:ph type="body" idx="1"/>
          </p:nvPr>
        </p:nvSpPr>
        <p:spPr>
          <a:xfrm>
            <a:off x="1930400" y="3771174"/>
            <a:ext cx="7279649" cy="34217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b="0" i="0" cap="small">
                <a:solidFill>
                  <a:srgbClr val="86D1D8"/>
                </a:solidFill>
                <a:latin typeface="Century Gothic"/>
                <a:ea typeface="Century Gothic"/>
                <a:cs typeface="Century Gothic"/>
                <a:sym typeface="Century Gothic"/>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90" name="Google Shape;90;p32"/>
          <p:cNvSpPr txBox="1">
            <a:spLocks noGrp="1"/>
          </p:cNvSpPr>
          <p:nvPr>
            <p:ph type="body" idx="2"/>
          </p:nvPr>
        </p:nvSpPr>
        <p:spPr>
          <a:xfrm>
            <a:off x="1154954" y="4350657"/>
            <a:ext cx="8825659" cy="1676400"/>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91" name="Google Shape;91;p32"/>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32"/>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3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94" name="Google Shape;94;p32"/>
          <p:cNvSpPr txBox="1"/>
          <p:nvPr/>
        </p:nvSpPr>
        <p:spPr>
          <a:xfrm>
            <a:off x="898295" y="971253"/>
            <a:ext cx="801912" cy="196977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2200" b="0" i="0" u="none" strike="noStrike" cap="none">
                <a:solidFill>
                  <a:srgbClr val="86D1D8"/>
                </a:solidFill>
                <a:latin typeface="Arial"/>
                <a:ea typeface="Arial"/>
                <a:cs typeface="Arial"/>
                <a:sym typeface="Arial"/>
              </a:rPr>
              <a:t>“</a:t>
            </a:r>
            <a:endParaRPr/>
          </a:p>
        </p:txBody>
      </p:sp>
      <p:sp>
        <p:nvSpPr>
          <p:cNvPr id="95" name="Google Shape;95;p32"/>
          <p:cNvSpPr txBox="1"/>
          <p:nvPr/>
        </p:nvSpPr>
        <p:spPr>
          <a:xfrm>
            <a:off x="9330490" y="2613787"/>
            <a:ext cx="801912" cy="196977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2200" b="0" i="0" u="none" strike="noStrike" cap="none">
                <a:solidFill>
                  <a:srgbClr val="86D1D8"/>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96"/>
        <p:cNvGrpSpPr/>
        <p:nvPr/>
      </p:nvGrpSpPr>
      <p:grpSpPr>
        <a:xfrm>
          <a:off x="0" y="0"/>
          <a:ext cx="0" cy="0"/>
          <a:chOff x="0" y="0"/>
          <a:chExt cx="0" cy="0"/>
        </a:xfrm>
      </p:grpSpPr>
      <p:sp>
        <p:nvSpPr>
          <p:cNvPr id="97" name="Google Shape;97;p33"/>
          <p:cNvSpPr txBox="1">
            <a:spLocks noGrp="1"/>
          </p:cNvSpPr>
          <p:nvPr>
            <p:ph type="title"/>
          </p:nvPr>
        </p:nvSpPr>
        <p:spPr>
          <a:xfrm>
            <a:off x="1154954" y="3124201"/>
            <a:ext cx="8825660" cy="165318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33"/>
          <p:cNvSpPr txBox="1">
            <a:spLocks noGrp="1"/>
          </p:cNvSpPr>
          <p:nvPr>
            <p:ph type="body" idx="1"/>
          </p:nvPr>
        </p:nvSpPr>
        <p:spPr>
          <a:xfrm>
            <a:off x="1154954" y="4777381"/>
            <a:ext cx="8825659"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cap="none">
                <a:solidFill>
                  <a:srgbClr val="86D1D8"/>
                </a:solidFill>
              </a:defRPr>
            </a:lvl1pPr>
            <a:lvl2pPr marL="914400" lvl="1" indent="-228600" algn="l">
              <a:spcBef>
                <a:spcPts val="1000"/>
              </a:spcBef>
              <a:spcAft>
                <a:spcPts val="0"/>
              </a:spcAft>
              <a:buSzPts val="1440"/>
              <a:buNone/>
              <a:defRPr sz="1800">
                <a:solidFill>
                  <a:schemeClr val="lt1"/>
                </a:solidFill>
              </a:defRPr>
            </a:lvl2pPr>
            <a:lvl3pPr marL="1371600" lvl="2" indent="-228600" algn="l">
              <a:spcBef>
                <a:spcPts val="1000"/>
              </a:spcBef>
              <a:spcAft>
                <a:spcPts val="0"/>
              </a:spcAft>
              <a:buSzPts val="1280"/>
              <a:buNone/>
              <a:defRPr sz="1600">
                <a:solidFill>
                  <a:schemeClr val="lt1"/>
                </a:solidFill>
              </a:defRPr>
            </a:lvl3pPr>
            <a:lvl4pPr marL="1828800" lvl="3" indent="-228600" algn="l">
              <a:spcBef>
                <a:spcPts val="1000"/>
              </a:spcBef>
              <a:spcAft>
                <a:spcPts val="0"/>
              </a:spcAft>
              <a:buSzPts val="1120"/>
              <a:buNone/>
              <a:defRPr sz="1400">
                <a:solidFill>
                  <a:schemeClr val="lt1"/>
                </a:solidFill>
              </a:defRPr>
            </a:lvl4pPr>
            <a:lvl5pPr marL="2286000" lvl="4" indent="-228600" algn="l">
              <a:spcBef>
                <a:spcPts val="1000"/>
              </a:spcBef>
              <a:spcAft>
                <a:spcPts val="0"/>
              </a:spcAft>
              <a:buSzPts val="1120"/>
              <a:buNone/>
              <a:defRPr sz="1400">
                <a:solidFill>
                  <a:schemeClr val="lt1"/>
                </a:solidFill>
              </a:defRPr>
            </a:lvl5pPr>
            <a:lvl6pPr marL="2743200" lvl="5" indent="-228600" algn="l">
              <a:spcBef>
                <a:spcPts val="1000"/>
              </a:spcBef>
              <a:spcAft>
                <a:spcPts val="0"/>
              </a:spcAft>
              <a:buSzPts val="1120"/>
              <a:buNone/>
              <a:defRPr sz="1400">
                <a:solidFill>
                  <a:schemeClr val="lt1"/>
                </a:solidFill>
              </a:defRPr>
            </a:lvl6pPr>
            <a:lvl7pPr marL="3200400" lvl="6" indent="-228600" algn="l">
              <a:spcBef>
                <a:spcPts val="1000"/>
              </a:spcBef>
              <a:spcAft>
                <a:spcPts val="0"/>
              </a:spcAft>
              <a:buSzPts val="1120"/>
              <a:buNone/>
              <a:defRPr sz="1400">
                <a:solidFill>
                  <a:schemeClr val="lt1"/>
                </a:solidFill>
              </a:defRPr>
            </a:lvl7pPr>
            <a:lvl8pPr marL="3657600" lvl="7" indent="-228600" algn="l">
              <a:spcBef>
                <a:spcPts val="1000"/>
              </a:spcBef>
              <a:spcAft>
                <a:spcPts val="0"/>
              </a:spcAft>
              <a:buSzPts val="1120"/>
              <a:buNone/>
              <a:defRPr sz="1400">
                <a:solidFill>
                  <a:schemeClr val="lt1"/>
                </a:solidFill>
              </a:defRPr>
            </a:lvl8pPr>
            <a:lvl9pPr marL="4114800" lvl="8" indent="-228600" algn="l">
              <a:spcBef>
                <a:spcPts val="1000"/>
              </a:spcBef>
              <a:spcAft>
                <a:spcPts val="0"/>
              </a:spcAft>
              <a:buSzPts val="1120"/>
              <a:buNone/>
              <a:defRPr sz="1400">
                <a:solidFill>
                  <a:schemeClr val="lt1"/>
                </a:solidFill>
              </a:defRPr>
            </a:lvl9pPr>
          </a:lstStyle>
          <a:p>
            <a:endParaRPr/>
          </a:p>
        </p:txBody>
      </p:sp>
      <p:sp>
        <p:nvSpPr>
          <p:cNvPr id="99" name="Google Shape;99;p33"/>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33"/>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33"/>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34"/>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34"/>
          <p:cNvSpPr txBox="1">
            <a:spLocks noGrp="1"/>
          </p:cNvSpPr>
          <p:nvPr>
            <p:ph type="body" idx="1"/>
          </p:nvPr>
        </p:nvSpPr>
        <p:spPr>
          <a:xfrm>
            <a:off x="632947" y="1981200"/>
            <a:ext cx="2946866"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05" name="Google Shape;105;p34"/>
          <p:cNvSpPr txBox="1">
            <a:spLocks noGrp="1"/>
          </p:cNvSpPr>
          <p:nvPr>
            <p:ph type="body" idx="2"/>
          </p:nvPr>
        </p:nvSpPr>
        <p:spPr>
          <a:xfrm>
            <a:off x="652463" y="2667000"/>
            <a:ext cx="2927350" cy="3589338"/>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06" name="Google Shape;106;p34"/>
          <p:cNvSpPr txBox="1">
            <a:spLocks noGrp="1"/>
          </p:cNvSpPr>
          <p:nvPr>
            <p:ph type="body" idx="3"/>
          </p:nvPr>
        </p:nvSpPr>
        <p:spPr>
          <a:xfrm>
            <a:off x="3883659" y="1981200"/>
            <a:ext cx="2936241"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07" name="Google Shape;107;p34"/>
          <p:cNvSpPr txBox="1">
            <a:spLocks noGrp="1"/>
          </p:cNvSpPr>
          <p:nvPr>
            <p:ph type="body" idx="4"/>
          </p:nvPr>
        </p:nvSpPr>
        <p:spPr>
          <a:xfrm>
            <a:off x="3873106" y="2667000"/>
            <a:ext cx="2946794" cy="3589338"/>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08" name="Google Shape;108;p34"/>
          <p:cNvSpPr txBox="1">
            <a:spLocks noGrp="1"/>
          </p:cNvSpPr>
          <p:nvPr>
            <p:ph type="body" idx="5"/>
          </p:nvPr>
        </p:nvSpPr>
        <p:spPr>
          <a:xfrm>
            <a:off x="7124700" y="1981200"/>
            <a:ext cx="293211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09" name="Google Shape;109;p34"/>
          <p:cNvSpPr txBox="1">
            <a:spLocks noGrp="1"/>
          </p:cNvSpPr>
          <p:nvPr>
            <p:ph type="body" idx="6"/>
          </p:nvPr>
        </p:nvSpPr>
        <p:spPr>
          <a:xfrm>
            <a:off x="7124700" y="2667000"/>
            <a:ext cx="2932113" cy="3589338"/>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cxnSp>
        <p:nvCxnSpPr>
          <p:cNvPr id="110" name="Google Shape;110;p34"/>
          <p:cNvCxnSpPr/>
          <p:nvPr/>
        </p:nvCxnSpPr>
        <p:spPr>
          <a:xfrm>
            <a:off x="3726142" y="2133600"/>
            <a:ext cx="0" cy="3962400"/>
          </a:xfrm>
          <a:prstGeom prst="straightConnector1">
            <a:avLst/>
          </a:prstGeom>
          <a:noFill/>
          <a:ln w="12700" cap="flat" cmpd="sng">
            <a:solidFill>
              <a:srgbClr val="86D1D8">
                <a:alpha val="40000"/>
              </a:srgbClr>
            </a:solidFill>
            <a:prstDash val="solid"/>
            <a:round/>
            <a:headEnd type="none" w="sm" len="sm"/>
            <a:tailEnd type="none" w="sm" len="sm"/>
          </a:ln>
        </p:spPr>
      </p:cxnSp>
      <p:cxnSp>
        <p:nvCxnSpPr>
          <p:cNvPr id="111" name="Google Shape;111;p34"/>
          <p:cNvCxnSpPr/>
          <p:nvPr/>
        </p:nvCxnSpPr>
        <p:spPr>
          <a:xfrm>
            <a:off x="6962227" y="2133600"/>
            <a:ext cx="0" cy="3966882"/>
          </a:xfrm>
          <a:prstGeom prst="straightConnector1">
            <a:avLst/>
          </a:prstGeom>
          <a:noFill/>
          <a:ln w="12700" cap="flat" cmpd="sng">
            <a:solidFill>
              <a:srgbClr val="86D1D8">
                <a:alpha val="40000"/>
              </a:srgbClr>
            </a:solidFill>
            <a:prstDash val="solid"/>
            <a:round/>
            <a:headEnd type="none" w="sm" len="sm"/>
            <a:tailEnd type="none" w="sm" len="sm"/>
          </a:ln>
        </p:spPr>
      </p:cxnSp>
      <p:sp>
        <p:nvSpPr>
          <p:cNvPr id="112" name="Google Shape;112;p34"/>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34"/>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3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5"/>
        <p:cNvGrpSpPr/>
        <p:nvPr/>
      </p:nvGrpSpPr>
      <p:grpSpPr>
        <a:xfrm>
          <a:off x="0" y="0"/>
          <a:ext cx="0" cy="0"/>
          <a:chOff x="0" y="0"/>
          <a:chExt cx="0" cy="0"/>
        </a:xfrm>
      </p:grpSpPr>
      <p:sp>
        <p:nvSpPr>
          <p:cNvPr id="116" name="Google Shape;116;p35"/>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35"/>
          <p:cNvSpPr txBox="1">
            <a:spLocks noGrp="1"/>
          </p:cNvSpPr>
          <p:nvPr>
            <p:ph type="body" idx="1"/>
          </p:nvPr>
        </p:nvSpPr>
        <p:spPr>
          <a:xfrm>
            <a:off x="652463" y="4250949"/>
            <a:ext cx="2940050"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18" name="Google Shape;118;p35"/>
          <p:cNvSpPr>
            <a:spLocks noGrp="1"/>
          </p:cNvSpPr>
          <p:nvPr>
            <p:ph type="pic" idx="2"/>
          </p:nvPr>
        </p:nvSpPr>
        <p:spPr>
          <a:xfrm>
            <a:off x="652463" y="2209800"/>
            <a:ext cx="2940050" cy="1524000"/>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rmAutofit/>
          </a:bodyPr>
          <a:lstStyle>
            <a:lvl1pPr marR="0" lvl="0" algn="ctr"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R="0" lvl="1"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2pPr>
            <a:lvl3pPr marR="0" lvl="2"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R="0" lvl="3"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4pPr>
            <a:lvl5pPr marR="0" lvl="4"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5pPr>
            <a:lvl6pPr marR="0" lvl="5"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6pPr>
            <a:lvl7pPr marR="0" lvl="6"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7pPr>
            <a:lvl8pPr marR="0" lvl="7"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8pPr>
            <a:lvl9pPr marR="0" lvl="8"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9" name="Google Shape;119;p35"/>
          <p:cNvSpPr txBox="1">
            <a:spLocks noGrp="1"/>
          </p:cNvSpPr>
          <p:nvPr>
            <p:ph type="body" idx="3"/>
          </p:nvPr>
        </p:nvSpPr>
        <p:spPr>
          <a:xfrm>
            <a:off x="652463" y="4827211"/>
            <a:ext cx="2940050" cy="65918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20" name="Google Shape;120;p35"/>
          <p:cNvSpPr txBox="1">
            <a:spLocks noGrp="1"/>
          </p:cNvSpPr>
          <p:nvPr>
            <p:ph type="body" idx="4"/>
          </p:nvPr>
        </p:nvSpPr>
        <p:spPr>
          <a:xfrm>
            <a:off x="3889375" y="4250949"/>
            <a:ext cx="2930525"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21" name="Google Shape;121;p35"/>
          <p:cNvSpPr>
            <a:spLocks noGrp="1"/>
          </p:cNvSpPr>
          <p:nvPr>
            <p:ph type="pic" idx="5"/>
          </p:nvPr>
        </p:nvSpPr>
        <p:spPr>
          <a:xfrm>
            <a:off x="3889374" y="2209800"/>
            <a:ext cx="2930525" cy="1524000"/>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rmAutofit/>
          </a:bodyPr>
          <a:lstStyle>
            <a:lvl1pPr marR="0" lvl="0" algn="ctr"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R="0" lvl="1"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2pPr>
            <a:lvl3pPr marR="0" lvl="2"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R="0" lvl="3"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4pPr>
            <a:lvl5pPr marR="0" lvl="4"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5pPr>
            <a:lvl6pPr marR="0" lvl="5"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6pPr>
            <a:lvl7pPr marR="0" lvl="6"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7pPr>
            <a:lvl8pPr marR="0" lvl="7"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8pPr>
            <a:lvl9pPr marR="0" lvl="8"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2" name="Google Shape;122;p35"/>
          <p:cNvSpPr txBox="1">
            <a:spLocks noGrp="1"/>
          </p:cNvSpPr>
          <p:nvPr>
            <p:ph type="body" idx="6"/>
          </p:nvPr>
        </p:nvSpPr>
        <p:spPr>
          <a:xfrm>
            <a:off x="3888022" y="4827210"/>
            <a:ext cx="2934406" cy="65918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23" name="Google Shape;123;p35"/>
          <p:cNvSpPr txBox="1">
            <a:spLocks noGrp="1"/>
          </p:cNvSpPr>
          <p:nvPr>
            <p:ph type="body" idx="7"/>
          </p:nvPr>
        </p:nvSpPr>
        <p:spPr>
          <a:xfrm>
            <a:off x="7124700" y="4250949"/>
            <a:ext cx="293211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24" name="Google Shape;124;p35"/>
          <p:cNvSpPr>
            <a:spLocks noGrp="1"/>
          </p:cNvSpPr>
          <p:nvPr>
            <p:ph type="pic" idx="8"/>
          </p:nvPr>
        </p:nvSpPr>
        <p:spPr>
          <a:xfrm>
            <a:off x="7124699" y="2209800"/>
            <a:ext cx="2932113" cy="1524000"/>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rmAutofit/>
          </a:bodyPr>
          <a:lstStyle>
            <a:lvl1pPr marR="0" lvl="0" algn="ctr"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R="0" lvl="1"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2pPr>
            <a:lvl3pPr marR="0" lvl="2"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R="0" lvl="3"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4pPr>
            <a:lvl5pPr marR="0" lvl="4"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5pPr>
            <a:lvl6pPr marR="0" lvl="5"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6pPr>
            <a:lvl7pPr marR="0" lvl="6"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7pPr>
            <a:lvl8pPr marR="0" lvl="7"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8pPr>
            <a:lvl9pPr marR="0" lvl="8"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5" name="Google Shape;125;p35"/>
          <p:cNvSpPr txBox="1">
            <a:spLocks noGrp="1"/>
          </p:cNvSpPr>
          <p:nvPr>
            <p:ph type="body" idx="9"/>
          </p:nvPr>
        </p:nvSpPr>
        <p:spPr>
          <a:xfrm>
            <a:off x="7124575" y="4827208"/>
            <a:ext cx="2935997" cy="65918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cxnSp>
        <p:nvCxnSpPr>
          <p:cNvPr id="126" name="Google Shape;126;p35"/>
          <p:cNvCxnSpPr/>
          <p:nvPr/>
        </p:nvCxnSpPr>
        <p:spPr>
          <a:xfrm>
            <a:off x="3726142" y="2133600"/>
            <a:ext cx="0" cy="3962400"/>
          </a:xfrm>
          <a:prstGeom prst="straightConnector1">
            <a:avLst/>
          </a:prstGeom>
          <a:noFill/>
          <a:ln w="12700" cap="flat" cmpd="sng">
            <a:solidFill>
              <a:srgbClr val="86D1D8">
                <a:alpha val="40000"/>
              </a:srgbClr>
            </a:solidFill>
            <a:prstDash val="solid"/>
            <a:round/>
            <a:headEnd type="none" w="sm" len="sm"/>
            <a:tailEnd type="none" w="sm" len="sm"/>
          </a:ln>
        </p:spPr>
      </p:cxnSp>
      <p:cxnSp>
        <p:nvCxnSpPr>
          <p:cNvPr id="127" name="Google Shape;127;p35"/>
          <p:cNvCxnSpPr/>
          <p:nvPr/>
        </p:nvCxnSpPr>
        <p:spPr>
          <a:xfrm>
            <a:off x="6962227" y="2133600"/>
            <a:ext cx="0" cy="3966882"/>
          </a:xfrm>
          <a:prstGeom prst="straightConnector1">
            <a:avLst/>
          </a:prstGeom>
          <a:noFill/>
          <a:ln w="12700" cap="flat" cmpd="sng">
            <a:solidFill>
              <a:srgbClr val="86D1D8">
                <a:alpha val="40000"/>
              </a:srgbClr>
            </a:solidFill>
            <a:prstDash val="solid"/>
            <a:round/>
            <a:headEnd type="none" w="sm" len="sm"/>
            <a:tailEnd type="none" w="sm" len="sm"/>
          </a:ln>
        </p:spPr>
      </p:cxnSp>
      <p:sp>
        <p:nvSpPr>
          <p:cNvPr id="128" name="Google Shape;128;p35"/>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35"/>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3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1"/>
        <p:cNvGrpSpPr/>
        <p:nvPr/>
      </p:nvGrpSpPr>
      <p:grpSpPr>
        <a:xfrm>
          <a:off x="0" y="0"/>
          <a:ext cx="0" cy="0"/>
          <a:chOff x="0" y="0"/>
          <a:chExt cx="0" cy="0"/>
        </a:xfrm>
      </p:grpSpPr>
      <p:sp>
        <p:nvSpPr>
          <p:cNvPr id="132" name="Google Shape;132;p36"/>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6"/>
          <p:cNvSpPr txBox="1">
            <a:spLocks noGrp="1"/>
          </p:cNvSpPr>
          <p:nvPr>
            <p:ph type="body" idx="1"/>
          </p:nvPr>
        </p:nvSpPr>
        <p:spPr>
          <a:xfrm rot="5400000">
            <a:off x="3478842" y="-322612"/>
            <a:ext cx="4195481" cy="8946541"/>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4" name="Google Shape;134;p36"/>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36"/>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3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7"/>
        <p:cNvGrpSpPr/>
        <p:nvPr/>
      </p:nvGrpSpPr>
      <p:grpSpPr>
        <a:xfrm>
          <a:off x="0" y="0"/>
          <a:ext cx="0" cy="0"/>
          <a:chOff x="0" y="0"/>
          <a:chExt cx="0" cy="0"/>
        </a:xfrm>
      </p:grpSpPr>
      <p:sp>
        <p:nvSpPr>
          <p:cNvPr id="138" name="Google Shape;138;p37"/>
          <p:cNvSpPr txBox="1">
            <a:spLocks noGrp="1"/>
          </p:cNvSpPr>
          <p:nvPr>
            <p:ph type="title"/>
          </p:nvPr>
        </p:nvSpPr>
        <p:spPr>
          <a:xfrm rot="5400000">
            <a:off x="6267450" y="2466975"/>
            <a:ext cx="5826125" cy="17526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37"/>
          <p:cNvSpPr txBox="1">
            <a:spLocks noGrp="1"/>
          </p:cNvSpPr>
          <p:nvPr>
            <p:ph type="body" idx="1"/>
          </p:nvPr>
        </p:nvSpPr>
        <p:spPr>
          <a:xfrm rot="5400000">
            <a:off x="1679575" y="-139699"/>
            <a:ext cx="5368924" cy="7423149"/>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40" name="Google Shape;140;p37"/>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37"/>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37"/>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22"/>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2"/>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26" name="Google Shape;26;p22"/>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2"/>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23"/>
          <p:cNvSpPr txBox="1">
            <a:spLocks noGrp="1"/>
          </p:cNvSpPr>
          <p:nvPr>
            <p:ph type="title"/>
          </p:nvPr>
        </p:nvSpPr>
        <p:spPr>
          <a:xfrm>
            <a:off x="1154956" y="2861733"/>
            <a:ext cx="8825657" cy="191564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3"/>
          <p:cNvSpPr txBox="1">
            <a:spLocks noGrp="1"/>
          </p:cNvSpPr>
          <p:nvPr>
            <p:ph type="body" idx="1"/>
          </p:nvPr>
        </p:nvSpPr>
        <p:spPr>
          <a:xfrm>
            <a:off x="1154955" y="4777381"/>
            <a:ext cx="882565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cap="none">
                <a:solidFill>
                  <a:srgbClr val="86D1D8"/>
                </a:solidFill>
              </a:defRPr>
            </a:lvl1pPr>
            <a:lvl2pPr marL="914400" lvl="1" indent="-228600" algn="l">
              <a:spcBef>
                <a:spcPts val="1000"/>
              </a:spcBef>
              <a:spcAft>
                <a:spcPts val="0"/>
              </a:spcAft>
              <a:buSzPts val="1440"/>
              <a:buNone/>
              <a:defRPr sz="1800">
                <a:solidFill>
                  <a:schemeClr val="lt1"/>
                </a:solidFill>
              </a:defRPr>
            </a:lvl2pPr>
            <a:lvl3pPr marL="1371600" lvl="2" indent="-228600" algn="l">
              <a:spcBef>
                <a:spcPts val="1000"/>
              </a:spcBef>
              <a:spcAft>
                <a:spcPts val="0"/>
              </a:spcAft>
              <a:buSzPts val="1280"/>
              <a:buNone/>
              <a:defRPr sz="1600">
                <a:solidFill>
                  <a:schemeClr val="lt1"/>
                </a:solidFill>
              </a:defRPr>
            </a:lvl3pPr>
            <a:lvl4pPr marL="1828800" lvl="3" indent="-228600" algn="l">
              <a:spcBef>
                <a:spcPts val="1000"/>
              </a:spcBef>
              <a:spcAft>
                <a:spcPts val="0"/>
              </a:spcAft>
              <a:buSzPts val="1120"/>
              <a:buNone/>
              <a:defRPr sz="1400">
                <a:solidFill>
                  <a:schemeClr val="lt1"/>
                </a:solidFill>
              </a:defRPr>
            </a:lvl4pPr>
            <a:lvl5pPr marL="2286000" lvl="4" indent="-228600" algn="l">
              <a:spcBef>
                <a:spcPts val="1000"/>
              </a:spcBef>
              <a:spcAft>
                <a:spcPts val="0"/>
              </a:spcAft>
              <a:buSzPts val="1120"/>
              <a:buNone/>
              <a:defRPr sz="1400">
                <a:solidFill>
                  <a:schemeClr val="lt1"/>
                </a:solidFill>
              </a:defRPr>
            </a:lvl5pPr>
            <a:lvl6pPr marL="2743200" lvl="5" indent="-228600" algn="l">
              <a:spcBef>
                <a:spcPts val="1000"/>
              </a:spcBef>
              <a:spcAft>
                <a:spcPts val="0"/>
              </a:spcAft>
              <a:buSzPts val="1120"/>
              <a:buNone/>
              <a:defRPr sz="1400">
                <a:solidFill>
                  <a:schemeClr val="lt1"/>
                </a:solidFill>
              </a:defRPr>
            </a:lvl6pPr>
            <a:lvl7pPr marL="3200400" lvl="6" indent="-228600" algn="l">
              <a:spcBef>
                <a:spcPts val="1000"/>
              </a:spcBef>
              <a:spcAft>
                <a:spcPts val="0"/>
              </a:spcAft>
              <a:buSzPts val="1120"/>
              <a:buNone/>
              <a:defRPr sz="1400">
                <a:solidFill>
                  <a:schemeClr val="lt1"/>
                </a:solidFill>
              </a:defRPr>
            </a:lvl7pPr>
            <a:lvl8pPr marL="3657600" lvl="7" indent="-228600" algn="l">
              <a:spcBef>
                <a:spcPts val="1000"/>
              </a:spcBef>
              <a:spcAft>
                <a:spcPts val="0"/>
              </a:spcAft>
              <a:buSzPts val="1120"/>
              <a:buNone/>
              <a:defRPr sz="1400">
                <a:solidFill>
                  <a:schemeClr val="lt1"/>
                </a:solidFill>
              </a:defRPr>
            </a:lvl8pPr>
            <a:lvl9pPr marL="4114800" lvl="8" indent="-228600" algn="l">
              <a:spcBef>
                <a:spcPts val="1000"/>
              </a:spcBef>
              <a:spcAft>
                <a:spcPts val="0"/>
              </a:spcAft>
              <a:buSzPts val="1120"/>
              <a:buNone/>
              <a:defRPr sz="1400">
                <a:solidFill>
                  <a:schemeClr val="lt1"/>
                </a:solidFill>
              </a:defRPr>
            </a:lvl9pPr>
          </a:lstStyle>
          <a:p>
            <a:endParaRPr/>
          </a:p>
        </p:txBody>
      </p:sp>
      <p:sp>
        <p:nvSpPr>
          <p:cNvPr id="32" name="Google Shape;32;p23"/>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3"/>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3"/>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24"/>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4"/>
          <p:cNvSpPr txBox="1">
            <a:spLocks noGrp="1"/>
          </p:cNvSpPr>
          <p:nvPr>
            <p:ph type="body" idx="1"/>
          </p:nvPr>
        </p:nvSpPr>
        <p:spPr>
          <a:xfrm>
            <a:off x="1103312" y="2060575"/>
            <a:ext cx="4396339" cy="419576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19"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38" name="Google Shape;38;p24"/>
          <p:cNvSpPr txBox="1">
            <a:spLocks noGrp="1"/>
          </p:cNvSpPr>
          <p:nvPr>
            <p:ph type="body" idx="2"/>
          </p:nvPr>
        </p:nvSpPr>
        <p:spPr>
          <a:xfrm>
            <a:off x="5654493" y="2056092"/>
            <a:ext cx="4396341" cy="4200245"/>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19"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39" name="Google Shape;39;p24"/>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4"/>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2"/>
        <p:cNvGrpSpPr/>
        <p:nvPr/>
      </p:nvGrpSpPr>
      <p:grpSpPr>
        <a:xfrm>
          <a:off x="0" y="0"/>
          <a:ext cx="0" cy="0"/>
          <a:chOff x="0" y="0"/>
          <a:chExt cx="0" cy="0"/>
        </a:xfrm>
      </p:grpSpPr>
      <p:sp>
        <p:nvSpPr>
          <p:cNvPr id="43" name="Google Shape;43;p25"/>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2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5"/>
          <p:cNvSpPr txBox="1">
            <a:spLocks noGrp="1"/>
          </p:cNvSpPr>
          <p:nvPr>
            <p:ph type="body" idx="1"/>
          </p:nvPr>
        </p:nvSpPr>
        <p:spPr>
          <a:xfrm>
            <a:off x="1103313" y="1905000"/>
            <a:ext cx="439633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45" name="Google Shape;45;p25"/>
          <p:cNvSpPr txBox="1">
            <a:spLocks noGrp="1"/>
          </p:cNvSpPr>
          <p:nvPr>
            <p:ph type="body" idx="2"/>
          </p:nvPr>
        </p:nvSpPr>
        <p:spPr>
          <a:xfrm>
            <a:off x="1103312" y="2514600"/>
            <a:ext cx="4396339" cy="374173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19"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46" name="Google Shape;46;p25"/>
          <p:cNvSpPr txBox="1">
            <a:spLocks noGrp="1"/>
          </p:cNvSpPr>
          <p:nvPr>
            <p:ph type="body" idx="3"/>
          </p:nvPr>
        </p:nvSpPr>
        <p:spPr>
          <a:xfrm>
            <a:off x="5654495" y="1905000"/>
            <a:ext cx="4396339"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47" name="Google Shape;47;p25"/>
          <p:cNvSpPr txBox="1">
            <a:spLocks noGrp="1"/>
          </p:cNvSpPr>
          <p:nvPr>
            <p:ph type="body" idx="4"/>
          </p:nvPr>
        </p:nvSpPr>
        <p:spPr>
          <a:xfrm>
            <a:off x="5654495" y="2514600"/>
            <a:ext cx="4396339" cy="374173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19"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48" name="Google Shape;48;p25"/>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5"/>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26"/>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6"/>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6"/>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27"/>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7"/>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7"/>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28"/>
          <p:cNvSpPr txBox="1">
            <a:spLocks noGrp="1"/>
          </p:cNvSpPr>
          <p:nvPr>
            <p:ph type="title"/>
          </p:nvPr>
        </p:nvSpPr>
        <p:spPr>
          <a:xfrm>
            <a:off x="1154953" y="1447800"/>
            <a:ext cx="3401064" cy="14478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28"/>
          <p:cNvSpPr txBox="1">
            <a:spLocks noGrp="1"/>
          </p:cNvSpPr>
          <p:nvPr>
            <p:ph type="body" idx="1"/>
          </p:nvPr>
        </p:nvSpPr>
        <p:spPr>
          <a:xfrm>
            <a:off x="4784616" y="1447800"/>
            <a:ext cx="5195997" cy="4572000"/>
          </a:xfrm>
          <a:prstGeom prst="rect">
            <a:avLst/>
          </a:prstGeom>
          <a:noFill/>
          <a:ln>
            <a:noFill/>
          </a:ln>
        </p:spPr>
        <p:txBody>
          <a:bodyPr spcFirstLastPara="1" wrap="square" lIns="91425" tIns="45700" rIns="91425" bIns="45700" anchor="ctr" anchorCtr="0">
            <a:normAutofit/>
          </a:bodyPr>
          <a:lstStyle>
            <a:lvl1pPr marL="457200" lvl="0" indent="-330200" algn="l">
              <a:spcBef>
                <a:spcPts val="1000"/>
              </a:spcBef>
              <a:spcAft>
                <a:spcPts val="0"/>
              </a:spcAft>
              <a:buSzPts val="1600"/>
              <a:buChar char="►"/>
              <a:defRPr sz="2000"/>
            </a:lvl1pPr>
            <a:lvl2pPr marL="914400" lvl="1" indent="-320040" algn="l">
              <a:spcBef>
                <a:spcPts val="1000"/>
              </a:spcBef>
              <a:spcAft>
                <a:spcPts val="0"/>
              </a:spcAft>
              <a:buSzPts val="1440"/>
              <a:buChar char="►"/>
              <a:defRPr sz="1800"/>
            </a:lvl2pPr>
            <a:lvl3pPr marL="1371600" lvl="2" indent="-309880" algn="l">
              <a:spcBef>
                <a:spcPts val="1000"/>
              </a:spcBef>
              <a:spcAft>
                <a:spcPts val="0"/>
              </a:spcAft>
              <a:buSzPts val="1280"/>
              <a:buChar char="►"/>
              <a:defRPr sz="1600"/>
            </a:lvl3pPr>
            <a:lvl4pPr marL="1828800" lvl="3" indent="-299719" algn="l">
              <a:spcBef>
                <a:spcPts val="1000"/>
              </a:spcBef>
              <a:spcAft>
                <a:spcPts val="0"/>
              </a:spcAft>
              <a:buSzPts val="1120"/>
              <a:buChar char="►"/>
              <a:defRPr sz="1400"/>
            </a:lvl4pPr>
            <a:lvl5pPr marL="2286000" lvl="4" indent="-299720" algn="l">
              <a:spcBef>
                <a:spcPts val="1000"/>
              </a:spcBef>
              <a:spcAft>
                <a:spcPts val="0"/>
              </a:spcAft>
              <a:buSzPts val="1120"/>
              <a:buChar char="►"/>
              <a:defRPr sz="1400"/>
            </a:lvl5pPr>
            <a:lvl6pPr marL="2743200" lvl="5" indent="-299720" algn="l">
              <a:spcBef>
                <a:spcPts val="1000"/>
              </a:spcBef>
              <a:spcAft>
                <a:spcPts val="0"/>
              </a:spcAft>
              <a:buSzPts val="1120"/>
              <a:buChar char="►"/>
              <a:defRPr sz="1400"/>
            </a:lvl6pPr>
            <a:lvl7pPr marL="3200400" lvl="6" indent="-299720" algn="l">
              <a:spcBef>
                <a:spcPts val="1000"/>
              </a:spcBef>
              <a:spcAft>
                <a:spcPts val="0"/>
              </a:spcAft>
              <a:buSzPts val="1120"/>
              <a:buChar char="►"/>
              <a:defRPr sz="1400"/>
            </a:lvl7pPr>
            <a:lvl8pPr marL="3657600" lvl="7" indent="-299720" algn="l">
              <a:spcBef>
                <a:spcPts val="1000"/>
              </a:spcBef>
              <a:spcAft>
                <a:spcPts val="0"/>
              </a:spcAft>
              <a:buSzPts val="1120"/>
              <a:buChar char="►"/>
              <a:defRPr sz="1400"/>
            </a:lvl8pPr>
            <a:lvl9pPr marL="4114800" lvl="8" indent="-299720" algn="l">
              <a:spcBef>
                <a:spcPts val="1000"/>
              </a:spcBef>
              <a:spcAft>
                <a:spcPts val="0"/>
              </a:spcAft>
              <a:buSzPts val="1120"/>
              <a:buChar char="►"/>
              <a:defRPr sz="1400"/>
            </a:lvl9pPr>
          </a:lstStyle>
          <a:p>
            <a:endParaRPr/>
          </a:p>
        </p:txBody>
      </p:sp>
      <p:sp>
        <p:nvSpPr>
          <p:cNvPr id="63" name="Google Shape;63;p28"/>
          <p:cNvSpPr txBox="1">
            <a:spLocks noGrp="1"/>
          </p:cNvSpPr>
          <p:nvPr>
            <p:ph type="body" idx="2"/>
          </p:nvPr>
        </p:nvSpPr>
        <p:spPr>
          <a:xfrm>
            <a:off x="1154953" y="3129280"/>
            <a:ext cx="3401063" cy="289559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64" name="Google Shape;64;p28"/>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8"/>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8"/>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29"/>
          <p:cNvSpPr txBox="1">
            <a:spLocks noGrp="1"/>
          </p:cNvSpPr>
          <p:nvPr>
            <p:ph type="title"/>
          </p:nvPr>
        </p:nvSpPr>
        <p:spPr>
          <a:xfrm>
            <a:off x="1153907" y="1854192"/>
            <a:ext cx="5092906" cy="157480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3600"/>
              <a:buFont typeface="Century Gothic"/>
              <a:buNone/>
              <a:defRPr sz="36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9"/>
          <p:cNvSpPr>
            <a:spLocks noGrp="1"/>
          </p:cNvSpPr>
          <p:nvPr>
            <p:ph type="pic" idx="2"/>
          </p:nvPr>
        </p:nvSpPr>
        <p:spPr>
          <a:xfrm>
            <a:off x="6949546" y="1143000"/>
            <a:ext cx="3200400" cy="4572000"/>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rmAutofit/>
          </a:bodyPr>
          <a:lstStyle>
            <a:lvl1pPr marR="0" lvl="0" algn="ctr"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R="0" lvl="1"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2pPr>
            <a:lvl3pPr marR="0" lvl="2"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R="0" lvl="3"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4pPr>
            <a:lvl5pPr marR="0" lvl="4"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5pPr>
            <a:lvl6pPr marR="0" lvl="5"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6pPr>
            <a:lvl7pPr marR="0" lvl="6"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7pPr>
            <a:lvl8pPr marR="0" lvl="7"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8pPr>
            <a:lvl9pPr marR="0" lvl="8"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70" name="Google Shape;70;p29"/>
          <p:cNvSpPr txBox="1">
            <a:spLocks noGrp="1"/>
          </p:cNvSpPr>
          <p:nvPr>
            <p:ph type="body" idx="1"/>
          </p:nvPr>
        </p:nvSpPr>
        <p:spPr>
          <a:xfrm>
            <a:off x="1154954" y="3657600"/>
            <a:ext cx="5084979" cy="13716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71" name="Google Shape;71;p29"/>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9"/>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9"/>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5"/>
        <p:cNvGrpSpPr/>
        <p:nvPr/>
      </p:nvGrpSpPr>
      <p:grpSpPr>
        <a:xfrm>
          <a:off x="0" y="0"/>
          <a:ext cx="0" cy="0"/>
          <a:chOff x="0" y="0"/>
          <a:chExt cx="0" cy="0"/>
        </a:xfrm>
      </p:grpSpPr>
      <p:pic>
        <p:nvPicPr>
          <p:cNvPr id="6" name="Google Shape;6;p20"/>
          <p:cNvPicPr preferRelativeResize="0"/>
          <p:nvPr/>
        </p:nvPicPr>
        <p:blipFill rotWithShape="1">
          <a:blip r:embed="rId20">
            <a:alphaModFix/>
          </a:blip>
          <a:srcRect l="3613"/>
          <a:stretch/>
        </p:blipFill>
        <p:spPr>
          <a:xfrm>
            <a:off x="0" y="2669685"/>
            <a:ext cx="4037012" cy="4188315"/>
          </a:xfrm>
          <a:prstGeom prst="rect">
            <a:avLst/>
          </a:prstGeom>
          <a:noFill/>
          <a:ln>
            <a:noFill/>
          </a:ln>
        </p:spPr>
      </p:pic>
      <p:pic>
        <p:nvPicPr>
          <p:cNvPr id="7" name="Google Shape;7;p20"/>
          <p:cNvPicPr preferRelativeResize="0"/>
          <p:nvPr/>
        </p:nvPicPr>
        <p:blipFill rotWithShape="1">
          <a:blip r:embed="rId21">
            <a:alphaModFix/>
          </a:blip>
          <a:srcRect l="35640"/>
          <a:stretch/>
        </p:blipFill>
        <p:spPr>
          <a:xfrm>
            <a:off x="0" y="2892347"/>
            <a:ext cx="1522412" cy="2365453"/>
          </a:xfrm>
          <a:prstGeom prst="rect">
            <a:avLst/>
          </a:prstGeom>
          <a:noFill/>
          <a:ln>
            <a:noFill/>
          </a:ln>
        </p:spPr>
      </p:pic>
      <p:sp>
        <p:nvSpPr>
          <p:cNvPr id="8" name="Google Shape;8;p20"/>
          <p:cNvSpPr/>
          <p:nvPr/>
        </p:nvSpPr>
        <p:spPr>
          <a:xfrm>
            <a:off x="8609012" y="1676400"/>
            <a:ext cx="2819400" cy="2819400"/>
          </a:xfrm>
          <a:prstGeom prst="ellipse">
            <a:avLst/>
          </a:prstGeom>
          <a:gradFill>
            <a:gsLst>
              <a:gs pos="0">
                <a:srgbClr val="4CB9C3">
                  <a:alpha val="6666"/>
                </a:srgbClr>
              </a:gs>
              <a:gs pos="36000">
                <a:srgbClr val="4CB9C3">
                  <a:alpha val="5882"/>
                </a:srgbClr>
              </a:gs>
              <a:gs pos="69000">
                <a:srgbClr val="4CB9C3">
                  <a:alpha val="0"/>
                </a:srgbClr>
              </a:gs>
              <a:gs pos="100000">
                <a:srgbClr val="4CB9C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9;p20"/>
          <p:cNvPicPr preferRelativeResize="0"/>
          <p:nvPr/>
        </p:nvPicPr>
        <p:blipFill rotWithShape="1">
          <a:blip r:embed="rId22">
            <a:alphaModFix/>
          </a:blip>
          <a:srcRect t="28812"/>
          <a:stretch/>
        </p:blipFill>
        <p:spPr>
          <a:xfrm>
            <a:off x="7999412" y="0"/>
            <a:ext cx="1603387" cy="1141407"/>
          </a:xfrm>
          <a:prstGeom prst="rect">
            <a:avLst/>
          </a:prstGeom>
          <a:noFill/>
          <a:ln>
            <a:noFill/>
          </a:ln>
        </p:spPr>
      </p:pic>
      <p:pic>
        <p:nvPicPr>
          <p:cNvPr id="10" name="Google Shape;10;p20"/>
          <p:cNvPicPr preferRelativeResize="0"/>
          <p:nvPr/>
        </p:nvPicPr>
        <p:blipFill rotWithShape="1">
          <a:blip r:embed="rId23">
            <a:alphaModFix/>
          </a:blip>
          <a:srcRect b="23320"/>
          <a:stretch/>
        </p:blipFill>
        <p:spPr>
          <a:xfrm>
            <a:off x="8605878" y="6096000"/>
            <a:ext cx="993734" cy="762000"/>
          </a:xfrm>
          <a:prstGeom prst="rect">
            <a:avLst/>
          </a:prstGeom>
          <a:noFill/>
          <a:ln>
            <a:noFill/>
          </a:ln>
        </p:spPr>
      </p:pic>
      <p:sp>
        <p:nvSpPr>
          <p:cNvPr id="11" name="Google Shape;11;p20"/>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0"/>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lt2"/>
              </a:buClr>
              <a:buSzPts val="4200"/>
              <a:buFont typeface="Century Gothic"/>
              <a:buNone/>
              <a:defRPr sz="42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20"/>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lvl1pPr marL="457200" marR="0" lvl="0" indent="-330200" algn="l" rtl="0">
              <a:spcBef>
                <a:spcPts val="1000"/>
              </a:spcBef>
              <a:spcAft>
                <a:spcPts val="0"/>
              </a:spcAft>
              <a:buClr>
                <a:srgbClr val="86D1D8"/>
              </a:buClr>
              <a:buSzPts val="1600"/>
              <a:buFont typeface="Noto Sans Symbols"/>
              <a:buChar char="►"/>
              <a:defRPr sz="2000" b="0" i="0" u="none" strike="noStrike" cap="none">
                <a:solidFill>
                  <a:schemeClr val="lt1"/>
                </a:solidFill>
                <a:latin typeface="Century Gothic"/>
                <a:ea typeface="Century Gothic"/>
                <a:cs typeface="Century Gothic"/>
                <a:sym typeface="Century Gothic"/>
              </a:defRPr>
            </a:lvl1pPr>
            <a:lvl2pPr marL="914400" marR="0" lvl="1" indent="-320040" algn="l" rtl="0">
              <a:spcBef>
                <a:spcPts val="1000"/>
              </a:spcBef>
              <a:spcAft>
                <a:spcPts val="0"/>
              </a:spcAft>
              <a:buClr>
                <a:srgbClr val="86D1D8"/>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2pPr>
            <a:lvl3pPr marL="1371600" marR="0" lvl="2" indent="-309880" algn="l" rtl="0">
              <a:spcBef>
                <a:spcPts val="1000"/>
              </a:spcBef>
              <a:spcAft>
                <a:spcPts val="0"/>
              </a:spcAft>
              <a:buClr>
                <a:srgbClr val="86D1D8"/>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3pPr>
            <a:lvl4pPr marL="1828800" marR="0" lvl="3" indent="-299719"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4pPr>
            <a:lvl5pPr marL="2286000" marR="0" lvl="4"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5pPr>
            <a:lvl6pPr marL="2743200" marR="0" lvl="5"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6pPr>
            <a:lvl7pPr marL="3200400" marR="0" lvl="6"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7pPr>
            <a:lvl8pPr marL="3657600" marR="0" lvl="7"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8pPr>
            <a:lvl9pPr marL="4114800" marR="0" lvl="8"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14" name="Google Shape;14;p20"/>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1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20"/>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1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20"/>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u="none" strike="noStrike" cap="none">
                <a:solidFill>
                  <a:schemeClr val="lt1"/>
                </a:solidFill>
                <a:latin typeface="Century Gothic"/>
                <a:ea typeface="Century Gothic"/>
                <a:cs typeface="Century Gothic"/>
                <a:sym typeface="Century Gothic"/>
              </a:defRPr>
            </a:lvl1pPr>
            <a:lvl2pPr marL="0" marR="0" lvl="1" indent="0" algn="ctr" rtl="0">
              <a:spcBef>
                <a:spcPts val="0"/>
              </a:spcBef>
              <a:buNone/>
              <a:defRPr sz="2800" b="0" i="0" u="none" strike="noStrike" cap="none">
                <a:solidFill>
                  <a:schemeClr val="lt1"/>
                </a:solidFill>
                <a:latin typeface="Century Gothic"/>
                <a:ea typeface="Century Gothic"/>
                <a:cs typeface="Century Gothic"/>
                <a:sym typeface="Century Gothic"/>
              </a:defRPr>
            </a:lvl2pPr>
            <a:lvl3pPr marL="0" marR="0" lvl="2" indent="0" algn="ctr" rtl="0">
              <a:spcBef>
                <a:spcPts val="0"/>
              </a:spcBef>
              <a:buNone/>
              <a:defRPr sz="2800" b="0" i="0" u="none" strike="noStrike" cap="none">
                <a:solidFill>
                  <a:schemeClr val="lt1"/>
                </a:solidFill>
                <a:latin typeface="Century Gothic"/>
                <a:ea typeface="Century Gothic"/>
                <a:cs typeface="Century Gothic"/>
                <a:sym typeface="Century Gothic"/>
              </a:defRPr>
            </a:lvl3pPr>
            <a:lvl4pPr marL="0" marR="0" lvl="3" indent="0" algn="ctr" rtl="0">
              <a:spcBef>
                <a:spcPts val="0"/>
              </a:spcBef>
              <a:buNone/>
              <a:defRPr sz="2800" b="0" i="0" u="none" strike="noStrike" cap="none">
                <a:solidFill>
                  <a:schemeClr val="lt1"/>
                </a:solidFill>
                <a:latin typeface="Century Gothic"/>
                <a:ea typeface="Century Gothic"/>
                <a:cs typeface="Century Gothic"/>
                <a:sym typeface="Century Gothic"/>
              </a:defRPr>
            </a:lvl4pPr>
            <a:lvl5pPr marL="0" marR="0" lvl="4" indent="0" algn="ctr" rtl="0">
              <a:spcBef>
                <a:spcPts val="0"/>
              </a:spcBef>
              <a:buNone/>
              <a:defRPr sz="2800" b="0" i="0" u="none" strike="noStrike" cap="none">
                <a:solidFill>
                  <a:schemeClr val="lt1"/>
                </a:solidFill>
                <a:latin typeface="Century Gothic"/>
                <a:ea typeface="Century Gothic"/>
                <a:cs typeface="Century Gothic"/>
                <a:sym typeface="Century Gothic"/>
              </a:defRPr>
            </a:lvl5pPr>
            <a:lvl6pPr marL="0" marR="0" lvl="5" indent="0" algn="ctr" rtl="0">
              <a:spcBef>
                <a:spcPts val="0"/>
              </a:spcBef>
              <a:buNone/>
              <a:defRPr sz="2800" b="0" i="0" u="none" strike="noStrike" cap="none">
                <a:solidFill>
                  <a:schemeClr val="lt1"/>
                </a:solidFill>
                <a:latin typeface="Century Gothic"/>
                <a:ea typeface="Century Gothic"/>
                <a:cs typeface="Century Gothic"/>
                <a:sym typeface="Century Gothic"/>
              </a:defRPr>
            </a:lvl6pPr>
            <a:lvl7pPr marL="0" marR="0" lvl="6" indent="0" algn="ctr" rtl="0">
              <a:spcBef>
                <a:spcPts val="0"/>
              </a:spcBef>
              <a:buNone/>
              <a:defRPr sz="2800" b="0" i="0" u="none" strike="noStrike" cap="none">
                <a:solidFill>
                  <a:schemeClr val="lt1"/>
                </a:solidFill>
                <a:latin typeface="Century Gothic"/>
                <a:ea typeface="Century Gothic"/>
                <a:cs typeface="Century Gothic"/>
                <a:sym typeface="Century Gothic"/>
              </a:defRPr>
            </a:lvl7pPr>
            <a:lvl8pPr marL="0" marR="0" lvl="7" indent="0" algn="ctr" rtl="0">
              <a:spcBef>
                <a:spcPts val="0"/>
              </a:spcBef>
              <a:buNone/>
              <a:defRPr sz="2800" b="0" i="0" u="none" strike="noStrike" cap="none">
                <a:solidFill>
                  <a:schemeClr val="lt1"/>
                </a:solidFill>
                <a:latin typeface="Century Gothic"/>
                <a:ea typeface="Century Gothic"/>
                <a:cs typeface="Century Gothic"/>
                <a:sym typeface="Century Gothic"/>
              </a:defRPr>
            </a:lvl8pPr>
            <a:lvl9pPr marL="0" marR="0" lvl="8" indent="0" algn="ctr" rtl="0">
              <a:spcBef>
                <a:spcPts val="0"/>
              </a:spcBef>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anddhong/DjangoCalculator"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w3schools.com/tags/ref_httpmethods.asp"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
          <p:cNvSpPr txBox="1">
            <a:spLocks noGrp="1"/>
          </p:cNvSpPr>
          <p:nvPr>
            <p:ph type="ctrTitle"/>
          </p:nvPr>
        </p:nvSpPr>
        <p:spPr>
          <a:xfrm>
            <a:off x="1154955" y="1447800"/>
            <a:ext cx="10534282" cy="3329581"/>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lt2"/>
              </a:buClr>
              <a:buSzPts val="7200"/>
              <a:buFont typeface="Century Gothic"/>
              <a:buNone/>
            </a:pPr>
            <a:r>
              <a:rPr lang="en-US"/>
              <a:t>Web Apps w/ Django</a:t>
            </a:r>
            <a:br>
              <a:rPr lang="en-US"/>
            </a:br>
            <a:endParaRPr/>
          </a:p>
        </p:txBody>
      </p:sp>
      <p:sp>
        <p:nvSpPr>
          <p:cNvPr id="148" name="Google Shape;148;p1"/>
          <p:cNvSpPr txBox="1">
            <a:spLocks noGrp="1"/>
          </p:cNvSpPr>
          <p:nvPr>
            <p:ph type="subTitle" idx="1"/>
          </p:nvPr>
        </p:nvSpPr>
        <p:spPr>
          <a:xfrm>
            <a:off x="1154955" y="4777380"/>
            <a:ext cx="8825658" cy="86142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00"/>
              <a:buNone/>
            </a:pPr>
            <a:r>
              <a:rPr lang="en-US"/>
              <a:t>ANDREW AND SKYLAR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2"/>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a:t>Django Templating Language</a:t>
            </a:r>
            <a:endParaRPr/>
          </a:p>
        </p:txBody>
      </p:sp>
      <p:sp>
        <p:nvSpPr>
          <p:cNvPr id="208" name="Google Shape;208;p12"/>
          <p:cNvSpPr txBox="1">
            <a:spLocks noGrp="1"/>
          </p:cNvSpPr>
          <p:nvPr>
            <p:ph type="body" idx="1"/>
          </p:nvPr>
        </p:nvSpPr>
        <p:spPr>
          <a:xfrm>
            <a:off x="1104287" y="1702493"/>
            <a:ext cx="8946600" cy="4195500"/>
          </a:xfrm>
          <a:prstGeom prst="rect">
            <a:avLst/>
          </a:prstGeom>
          <a:noFill/>
          <a:ln>
            <a:noFill/>
          </a:ln>
        </p:spPr>
        <p:txBody>
          <a:bodyPr spcFirstLastPara="1" wrap="square" lIns="91425" tIns="45700" rIns="91425" bIns="45700" anchor="t" anchorCtr="0">
            <a:normAutofit/>
          </a:bodyPr>
          <a:lstStyle/>
          <a:p>
            <a:pPr marL="457200" lvl="0" indent="-320040" algn="l" rtl="0">
              <a:spcBef>
                <a:spcPts val="0"/>
              </a:spcBef>
              <a:spcAft>
                <a:spcPts val="0"/>
              </a:spcAft>
              <a:buSzPts val="1440"/>
              <a:buChar char="►"/>
            </a:pPr>
            <a:r>
              <a:rPr lang="en-US"/>
              <a:t>When you pass information to the client, how do you use it in HTML of the page dynamically?</a:t>
            </a:r>
            <a:endParaRPr/>
          </a:p>
          <a:p>
            <a:pPr marL="0" lvl="0" indent="0" algn="l" rtl="0">
              <a:spcBef>
                <a:spcPts val="0"/>
              </a:spcBef>
              <a:spcAft>
                <a:spcPts val="0"/>
              </a:spcAft>
              <a:buNone/>
            </a:pPr>
            <a:endParaRPr/>
          </a:p>
          <a:p>
            <a:pPr marL="457200" lvl="0" indent="-320040" algn="l" rtl="0">
              <a:spcBef>
                <a:spcPts val="0"/>
              </a:spcBef>
              <a:spcAft>
                <a:spcPts val="0"/>
              </a:spcAft>
              <a:buSzPts val="1440"/>
              <a:buChar char="►"/>
            </a:pPr>
            <a:r>
              <a:rPr lang="en-US"/>
              <a:t>For variables use 2 curly braces {{ variable_name }}</a:t>
            </a:r>
            <a:endParaRPr/>
          </a:p>
          <a:p>
            <a:pPr marL="0" lvl="0" indent="0" algn="l" rtl="0">
              <a:spcBef>
                <a:spcPts val="0"/>
              </a:spcBef>
              <a:spcAft>
                <a:spcPts val="0"/>
              </a:spcAft>
              <a:buNone/>
            </a:pPr>
            <a:endParaRPr/>
          </a:p>
          <a:p>
            <a:pPr marL="457200" lvl="0" indent="-320040" algn="l" rtl="0">
              <a:spcBef>
                <a:spcPts val="0"/>
              </a:spcBef>
              <a:spcAft>
                <a:spcPts val="0"/>
              </a:spcAft>
              <a:buSzPts val="1440"/>
              <a:buChar char="►"/>
            </a:pPr>
            <a:r>
              <a:rPr lang="en-US"/>
              <a:t>For tags, use {% tag %}</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342900" lvl="0" indent="-241300" algn="l" rtl="0">
              <a:spcBef>
                <a:spcPts val="0"/>
              </a:spcBef>
              <a:spcAft>
                <a:spcPts val="0"/>
              </a:spcAft>
              <a:buSzPts val="1600"/>
              <a:buNone/>
            </a:pPr>
            <a:endParaRPr/>
          </a:p>
          <a:p>
            <a:pPr marL="342900" lvl="0" indent="-241300" algn="l" rtl="0">
              <a:spcBef>
                <a:spcPts val="0"/>
              </a:spcBef>
              <a:spcAft>
                <a:spcPts val="0"/>
              </a:spcAft>
              <a:buSzPts val="1600"/>
              <a:buNone/>
            </a:pPr>
            <a:endParaRPr/>
          </a:p>
        </p:txBody>
      </p:sp>
      <p:sp>
        <p:nvSpPr>
          <p:cNvPr id="209" name="Google Shape;209;p12"/>
          <p:cNvSpPr txBox="1"/>
          <p:nvPr/>
        </p:nvSpPr>
        <p:spPr>
          <a:xfrm>
            <a:off x="1335200" y="4206075"/>
            <a:ext cx="3771000" cy="1692000"/>
          </a:xfrm>
          <a:prstGeom prst="rect">
            <a:avLst/>
          </a:prstGeom>
          <a:noFill/>
          <a:ln w="9525" cap="flat" cmpd="sng">
            <a:solidFill>
              <a:srgbClr val="FFFFFF"/>
            </a:solidFill>
            <a:prstDash val="solid"/>
            <a:round/>
            <a:headEnd type="none" w="sm" len="sm"/>
            <a:tailEnd type="none" w="sm" len="sm"/>
          </a:ln>
        </p:spPr>
        <p:txBody>
          <a:bodyPr spcFirstLastPara="1" wrap="square" lIns="91425" tIns="182875" rIns="91425" bIns="91425" anchor="t" anchorCtr="0">
            <a:noAutofit/>
          </a:bodyPr>
          <a:lstStyle/>
          <a:p>
            <a:pPr marL="0" lvl="0" indent="0" algn="l" rtl="0">
              <a:spcBef>
                <a:spcPts val="0"/>
              </a:spcBef>
              <a:spcAft>
                <a:spcPts val="0"/>
              </a:spcAft>
              <a:buNone/>
            </a:pPr>
            <a:r>
              <a:rPr lang="en-US" sz="2000">
                <a:solidFill>
                  <a:srgbClr val="FFFFFF"/>
                </a:solidFill>
                <a:latin typeface="Century Gothic"/>
                <a:ea typeface="Century Gothic"/>
                <a:cs typeface="Century Gothic"/>
                <a:sym typeface="Century Gothic"/>
              </a:rPr>
              <a:t>{% If condition %}</a:t>
            </a:r>
            <a:endParaRPr sz="2000">
              <a:solidFill>
                <a:srgbClr val="FFFFFF"/>
              </a:solidFill>
              <a:latin typeface="Century Gothic"/>
              <a:ea typeface="Century Gothic"/>
              <a:cs typeface="Century Gothic"/>
              <a:sym typeface="Century Gothic"/>
            </a:endParaRPr>
          </a:p>
          <a:p>
            <a:pPr marL="0" lvl="0" indent="0" algn="l" rtl="0">
              <a:spcBef>
                <a:spcPts val="0"/>
              </a:spcBef>
              <a:spcAft>
                <a:spcPts val="0"/>
              </a:spcAft>
              <a:buNone/>
            </a:pPr>
            <a:r>
              <a:rPr lang="en-US" sz="2000">
                <a:solidFill>
                  <a:srgbClr val="FFFFFF"/>
                </a:solidFill>
                <a:latin typeface="Century Gothic"/>
                <a:ea typeface="Century Gothic"/>
                <a:cs typeface="Century Gothic"/>
                <a:sym typeface="Century Gothic"/>
              </a:rPr>
              <a:t>	Some HTML</a:t>
            </a:r>
            <a:endParaRPr sz="2000">
              <a:solidFill>
                <a:srgbClr val="FFFFFF"/>
              </a:solidFill>
              <a:latin typeface="Century Gothic"/>
              <a:ea typeface="Century Gothic"/>
              <a:cs typeface="Century Gothic"/>
              <a:sym typeface="Century Gothic"/>
            </a:endParaRPr>
          </a:p>
          <a:p>
            <a:pPr marL="0" lvl="0" indent="0" algn="l" rtl="0">
              <a:spcBef>
                <a:spcPts val="0"/>
              </a:spcBef>
              <a:spcAft>
                <a:spcPts val="0"/>
              </a:spcAft>
              <a:buNone/>
            </a:pPr>
            <a:r>
              <a:rPr lang="en-US" sz="2000">
                <a:solidFill>
                  <a:srgbClr val="FFFFFF"/>
                </a:solidFill>
                <a:latin typeface="Century Gothic"/>
                <a:ea typeface="Century Gothic"/>
                <a:cs typeface="Century Gothic"/>
                <a:sym typeface="Century Gothic"/>
              </a:rPr>
              <a:t>{% endif %}</a:t>
            </a:r>
            <a:endParaRPr sz="2000">
              <a:solidFill>
                <a:srgbClr val="FFFFFF"/>
              </a:solidFill>
              <a:latin typeface="Century Gothic"/>
              <a:ea typeface="Century Gothic"/>
              <a:cs typeface="Century Gothic"/>
              <a:sym typeface="Century Gothic"/>
            </a:endParaRPr>
          </a:p>
        </p:txBody>
      </p:sp>
      <p:sp>
        <p:nvSpPr>
          <p:cNvPr id="210" name="Google Shape;210;p12"/>
          <p:cNvSpPr txBox="1"/>
          <p:nvPr/>
        </p:nvSpPr>
        <p:spPr>
          <a:xfrm>
            <a:off x="5106200" y="4206075"/>
            <a:ext cx="6357600" cy="1692000"/>
          </a:xfrm>
          <a:prstGeom prst="rect">
            <a:avLst/>
          </a:prstGeom>
          <a:noFill/>
          <a:ln w="9525" cap="flat" cmpd="sng">
            <a:solidFill>
              <a:srgbClr val="FFFFFF"/>
            </a:solidFill>
            <a:prstDash val="solid"/>
            <a:round/>
            <a:headEnd type="none" w="sm" len="sm"/>
            <a:tailEnd type="none" w="sm" len="sm"/>
          </a:ln>
        </p:spPr>
        <p:txBody>
          <a:bodyPr spcFirstLastPara="1" wrap="square" lIns="91425" tIns="182875" rIns="91425" bIns="91425" anchor="t" anchorCtr="0">
            <a:noAutofit/>
          </a:bodyPr>
          <a:lstStyle/>
          <a:p>
            <a:pPr marL="0" lvl="0" indent="0" algn="l" rtl="0">
              <a:spcBef>
                <a:spcPts val="0"/>
              </a:spcBef>
              <a:spcAft>
                <a:spcPts val="0"/>
              </a:spcAft>
              <a:buNone/>
            </a:pPr>
            <a:r>
              <a:rPr lang="en-US" sz="2000">
                <a:solidFill>
                  <a:srgbClr val="FFFFFF"/>
                </a:solidFill>
                <a:latin typeface="Century Gothic"/>
                <a:ea typeface="Century Gothic"/>
                <a:cs typeface="Century Gothic"/>
                <a:sym typeface="Century Gothic"/>
              </a:rPr>
              <a:t>{% for item in list %}</a:t>
            </a:r>
            <a:endParaRPr sz="2000">
              <a:solidFill>
                <a:srgbClr val="FFFFFF"/>
              </a:solidFill>
              <a:latin typeface="Century Gothic"/>
              <a:ea typeface="Century Gothic"/>
              <a:cs typeface="Century Gothic"/>
              <a:sym typeface="Century Gothic"/>
            </a:endParaRPr>
          </a:p>
          <a:p>
            <a:pPr marL="0" lvl="0" indent="0" algn="l" rtl="0">
              <a:spcBef>
                <a:spcPts val="0"/>
              </a:spcBef>
              <a:spcAft>
                <a:spcPts val="0"/>
              </a:spcAft>
              <a:buNone/>
            </a:pPr>
            <a:r>
              <a:rPr lang="en-US" sz="2000">
                <a:solidFill>
                  <a:srgbClr val="FFFFFF"/>
                </a:solidFill>
                <a:latin typeface="Century Gothic"/>
                <a:ea typeface="Century Gothic"/>
                <a:cs typeface="Century Gothic"/>
                <a:sym typeface="Century Gothic"/>
              </a:rPr>
              <a:t>	Some HTML, possibly involving {{item}}</a:t>
            </a:r>
            <a:endParaRPr sz="2000">
              <a:solidFill>
                <a:srgbClr val="FFFFFF"/>
              </a:solidFill>
              <a:latin typeface="Century Gothic"/>
              <a:ea typeface="Century Gothic"/>
              <a:cs typeface="Century Gothic"/>
              <a:sym typeface="Century Gothic"/>
            </a:endParaRPr>
          </a:p>
          <a:p>
            <a:pPr marL="0" lvl="0" indent="0" algn="l" rtl="0">
              <a:spcBef>
                <a:spcPts val="0"/>
              </a:spcBef>
              <a:spcAft>
                <a:spcPts val="0"/>
              </a:spcAft>
              <a:buNone/>
            </a:pPr>
            <a:r>
              <a:rPr lang="en-US" sz="2000">
                <a:solidFill>
                  <a:srgbClr val="FFFFFF"/>
                </a:solidFill>
                <a:latin typeface="Century Gothic"/>
                <a:ea typeface="Century Gothic"/>
                <a:cs typeface="Century Gothic"/>
                <a:sym typeface="Century Gothic"/>
              </a:rPr>
              <a:t>{% endfor %}</a:t>
            </a:r>
            <a:endParaRPr sz="2000">
              <a:solidFill>
                <a:srgbClr val="FFFFFF"/>
              </a:solidFill>
              <a:latin typeface="Century Gothic"/>
              <a:ea typeface="Century Gothic"/>
              <a:cs typeface="Century Gothic"/>
              <a:sym typeface="Century Gothic"/>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3"/>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a:t>Forms</a:t>
            </a:r>
            <a:endParaRPr/>
          </a:p>
        </p:txBody>
      </p:sp>
      <p:sp>
        <p:nvSpPr>
          <p:cNvPr id="216" name="Google Shape;216;p13"/>
          <p:cNvSpPr txBox="1">
            <a:spLocks noGrp="1"/>
          </p:cNvSpPr>
          <p:nvPr>
            <p:ph type="body" idx="1"/>
          </p:nvPr>
        </p:nvSpPr>
        <p:spPr>
          <a:xfrm>
            <a:off x="1103300" y="1603025"/>
            <a:ext cx="8946600" cy="4645500"/>
          </a:xfrm>
          <a:prstGeom prst="rect">
            <a:avLst/>
          </a:prstGeom>
          <a:noFill/>
          <a:ln>
            <a:noFill/>
          </a:ln>
        </p:spPr>
        <p:txBody>
          <a:bodyPr spcFirstLastPara="1" wrap="square" lIns="91425" tIns="45700" rIns="91425" bIns="45700" anchor="t" anchorCtr="0">
            <a:normAutofit/>
          </a:bodyPr>
          <a:lstStyle/>
          <a:p>
            <a:pPr marL="457200" lvl="0" indent="-320040" algn="l" rtl="0">
              <a:spcBef>
                <a:spcPts val="0"/>
              </a:spcBef>
              <a:spcAft>
                <a:spcPts val="0"/>
              </a:spcAft>
              <a:buSzPts val="1440"/>
              <a:buChar char="►"/>
            </a:pPr>
            <a:r>
              <a:rPr lang="en-US"/>
              <a:t>HTML element that sends information to the server</a:t>
            </a:r>
            <a:endParaRPr/>
          </a:p>
          <a:p>
            <a:pPr marL="0" lvl="0" indent="0" algn="l" rtl="0">
              <a:spcBef>
                <a:spcPts val="0"/>
              </a:spcBef>
              <a:spcAft>
                <a:spcPts val="0"/>
              </a:spcAft>
              <a:buNone/>
            </a:pPr>
            <a:endParaRPr/>
          </a:p>
          <a:p>
            <a:pPr marL="457200" lvl="0" indent="-320040" algn="l" rtl="0">
              <a:spcBef>
                <a:spcPts val="0"/>
              </a:spcBef>
              <a:spcAft>
                <a:spcPts val="0"/>
              </a:spcAft>
              <a:buSzPts val="1440"/>
              <a:buChar char="►"/>
            </a:pPr>
            <a:r>
              <a:rPr lang="en-US"/>
              <a:t>Specify the method type (post or get)</a:t>
            </a:r>
            <a:endParaRPr/>
          </a:p>
          <a:p>
            <a:pPr marL="0" lvl="0" indent="0" algn="l" rtl="0">
              <a:spcBef>
                <a:spcPts val="0"/>
              </a:spcBef>
              <a:spcAft>
                <a:spcPts val="0"/>
              </a:spcAft>
              <a:buNone/>
            </a:pPr>
            <a:endParaRPr/>
          </a:p>
          <a:p>
            <a:pPr marL="457200" lvl="0" indent="-320040" algn="l" rtl="0">
              <a:spcBef>
                <a:spcPts val="0"/>
              </a:spcBef>
              <a:spcAft>
                <a:spcPts val="0"/>
              </a:spcAft>
              <a:buSzPts val="1440"/>
              <a:buChar char="►"/>
            </a:pPr>
            <a:r>
              <a:rPr lang="en-US"/>
              <a:t>HTML element &lt;button&gt; will send information</a:t>
            </a:r>
            <a:endParaRPr/>
          </a:p>
          <a:p>
            <a:pPr marL="0" lvl="0" indent="0" algn="l" rtl="0">
              <a:spcBef>
                <a:spcPts val="0"/>
              </a:spcBef>
              <a:spcAft>
                <a:spcPts val="0"/>
              </a:spcAft>
              <a:buNone/>
            </a:pPr>
            <a:endParaRPr/>
          </a:p>
          <a:p>
            <a:pPr marL="0" lvl="0" indent="457200" algn="l" rtl="0">
              <a:spcBef>
                <a:spcPts val="0"/>
              </a:spcBef>
              <a:spcAft>
                <a:spcPts val="0"/>
              </a:spcAft>
              <a:buNone/>
            </a:pPr>
            <a:r>
              <a:rPr lang="en-US">
                <a:highlight>
                  <a:srgbClr val="000000"/>
                </a:highlight>
              </a:rPr>
              <a:t>&lt;button name = "button" value = "0" &gt; 0 &lt;/button&gt;</a:t>
            </a:r>
            <a:endParaRPr>
              <a:highlight>
                <a:srgbClr val="000000"/>
              </a:highlight>
            </a:endParaRPr>
          </a:p>
          <a:p>
            <a:pPr marL="0" lvl="0" indent="0" algn="l" rtl="0">
              <a:spcBef>
                <a:spcPts val="0"/>
              </a:spcBef>
              <a:spcAft>
                <a:spcPts val="0"/>
              </a:spcAft>
              <a:buNone/>
            </a:pPr>
            <a:endParaRPr/>
          </a:p>
          <a:p>
            <a:pPr marL="457200" lvl="0" indent="-320040" algn="l" rtl="0">
              <a:spcBef>
                <a:spcPts val="0"/>
              </a:spcBef>
              <a:spcAft>
                <a:spcPts val="0"/>
              </a:spcAft>
              <a:buSzPts val="1440"/>
              <a:buChar char="►"/>
            </a:pPr>
            <a:r>
              <a:rPr lang="en-US"/>
              <a:t>Hidden fields - information you want to send to the client but not show </a:t>
            </a:r>
            <a:endParaRPr/>
          </a:p>
          <a:p>
            <a:pPr marL="0" lvl="0" indent="0" algn="l" rtl="0">
              <a:spcBef>
                <a:spcPts val="0"/>
              </a:spcBef>
              <a:spcAft>
                <a:spcPts val="0"/>
              </a:spcAft>
              <a:buNone/>
            </a:pPr>
            <a:endParaRPr/>
          </a:p>
          <a:p>
            <a:pPr marL="0" lvl="0" indent="457200" algn="l" rtl="0">
              <a:spcBef>
                <a:spcPts val="0"/>
              </a:spcBef>
              <a:spcAft>
                <a:spcPts val="0"/>
              </a:spcAft>
              <a:buNone/>
            </a:pPr>
            <a:r>
              <a:rPr lang="en-US">
                <a:highlight>
                  <a:srgbClr val="000000"/>
                </a:highlight>
              </a:rPr>
              <a:t>&lt;input type="hidden" name="storedInt" value="{{storedInt}}"&gt;</a:t>
            </a:r>
            <a:endParaRPr>
              <a:highlight>
                <a:srgbClr val="000000"/>
              </a:highlight>
            </a:endParaRPr>
          </a:p>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g7eec162f27_0_21"/>
          <p:cNvSpPr txBox="1">
            <a:spLocks noGrp="1"/>
          </p:cNvSpPr>
          <p:nvPr>
            <p:ph type="title"/>
          </p:nvPr>
        </p:nvSpPr>
        <p:spPr>
          <a:xfrm>
            <a:off x="646111" y="452718"/>
            <a:ext cx="9404700" cy="14004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Cross Site Request Forgery</a:t>
            </a:r>
            <a:endParaRPr/>
          </a:p>
        </p:txBody>
      </p:sp>
      <p:sp>
        <p:nvSpPr>
          <p:cNvPr id="222" name="Google Shape;222;g7eec162f27_0_21"/>
          <p:cNvSpPr txBox="1">
            <a:spLocks noGrp="1"/>
          </p:cNvSpPr>
          <p:nvPr>
            <p:ph type="body" idx="1"/>
          </p:nvPr>
        </p:nvSpPr>
        <p:spPr>
          <a:xfrm>
            <a:off x="1104212" y="1719168"/>
            <a:ext cx="8946600" cy="4195500"/>
          </a:xfrm>
          <a:prstGeom prst="rect">
            <a:avLst/>
          </a:prstGeom>
        </p:spPr>
        <p:txBody>
          <a:bodyPr spcFirstLastPara="1" wrap="square" lIns="91425" tIns="45700" rIns="91425" bIns="45700" anchor="t" anchorCtr="0">
            <a:noAutofit/>
          </a:bodyPr>
          <a:lstStyle/>
          <a:p>
            <a:pPr marL="457200" lvl="0" indent="-320040" algn="l" rtl="0">
              <a:spcBef>
                <a:spcPts val="1000"/>
              </a:spcBef>
              <a:spcAft>
                <a:spcPts val="0"/>
              </a:spcAft>
              <a:buSzPts val="1440"/>
              <a:buChar char="►"/>
            </a:pPr>
            <a:r>
              <a:rPr lang="en-US"/>
              <a:t>What are CSRF attacks?</a:t>
            </a:r>
            <a:endParaRPr/>
          </a:p>
          <a:p>
            <a:pPr marL="0" lvl="0" indent="0" algn="l" rtl="0">
              <a:spcBef>
                <a:spcPts val="1000"/>
              </a:spcBef>
              <a:spcAft>
                <a:spcPts val="0"/>
              </a:spcAft>
              <a:buNone/>
            </a:pPr>
            <a:endParaRPr/>
          </a:p>
          <a:p>
            <a:pPr marL="457200" lvl="0" indent="-320040" algn="l" rtl="0">
              <a:spcBef>
                <a:spcPts val="1000"/>
              </a:spcBef>
              <a:spcAft>
                <a:spcPts val="0"/>
              </a:spcAft>
              <a:buSzPts val="1440"/>
              <a:buChar char="►"/>
            </a:pPr>
            <a:r>
              <a:rPr lang="en-US"/>
              <a:t>Django will check to make sure that the CSRF token is valid</a:t>
            </a:r>
            <a:endParaRPr/>
          </a:p>
          <a:p>
            <a:pPr marL="0" lvl="0" indent="0" algn="l" rtl="0">
              <a:spcBef>
                <a:spcPts val="1000"/>
              </a:spcBef>
              <a:spcAft>
                <a:spcPts val="0"/>
              </a:spcAft>
              <a:buNone/>
            </a:pPr>
            <a:endParaRPr/>
          </a:p>
          <a:p>
            <a:pPr marL="457200" lvl="0" indent="-320040" algn="l" rtl="0">
              <a:spcBef>
                <a:spcPts val="1000"/>
              </a:spcBef>
              <a:spcAft>
                <a:spcPts val="0"/>
              </a:spcAft>
              <a:buSzPts val="1440"/>
              <a:buChar char="►"/>
            </a:pPr>
            <a:r>
              <a:rPr lang="en-US"/>
              <a:t>You must pass in a CSRF token in your form (otherwise you’ll get an error)</a:t>
            </a:r>
            <a:endParaRPr/>
          </a:p>
          <a:p>
            <a:pPr marL="0" lvl="0" indent="0" algn="l" rtl="0">
              <a:spcBef>
                <a:spcPts val="1000"/>
              </a:spcBef>
              <a:spcAft>
                <a:spcPts val="0"/>
              </a:spcAft>
              <a:buNone/>
            </a:pPr>
            <a:endParaRPr/>
          </a:p>
          <a:p>
            <a:pPr marL="457200" lvl="0" indent="-320040" algn="l" rtl="0">
              <a:spcBef>
                <a:spcPts val="1000"/>
              </a:spcBef>
              <a:spcAft>
                <a:spcPts val="0"/>
              </a:spcAft>
              <a:buSzPts val="1440"/>
              <a:buChar char="►"/>
            </a:pPr>
            <a:r>
              <a:rPr lang="en-US"/>
              <a:t>Only prevents against POST request. (why not GET requests?)</a:t>
            </a:r>
            <a:endParaRPr/>
          </a:p>
          <a:p>
            <a:pPr marL="0" lvl="0" indent="0" algn="l" rtl="0">
              <a:spcBef>
                <a:spcPts val="1000"/>
              </a:spcBef>
              <a:spcAft>
                <a:spcPts val="0"/>
              </a:spcAft>
              <a:buNone/>
            </a:pPr>
            <a:endParaRPr/>
          </a:p>
          <a:p>
            <a:pPr marL="0" lvl="0" indent="0" algn="l" rtl="0">
              <a:spcBef>
                <a:spcPts val="1000"/>
              </a:spcBef>
              <a:spcAft>
                <a:spcPts val="0"/>
              </a:spcAft>
              <a:buNone/>
            </a:pPr>
            <a:r>
              <a:rPr lang="en-US"/>
              <a:t>{% csrf_token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1"/>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a:t>URL Routes</a:t>
            </a:r>
            <a:endParaRPr/>
          </a:p>
        </p:txBody>
      </p:sp>
      <p:sp>
        <p:nvSpPr>
          <p:cNvPr id="228" name="Google Shape;228;p11"/>
          <p:cNvSpPr txBox="1">
            <a:spLocks noGrp="1"/>
          </p:cNvSpPr>
          <p:nvPr>
            <p:ph type="body" idx="1"/>
          </p:nvPr>
        </p:nvSpPr>
        <p:spPr>
          <a:xfrm>
            <a:off x="919775" y="1829350"/>
            <a:ext cx="5087700" cy="4195500"/>
          </a:xfrm>
          <a:prstGeom prst="rect">
            <a:avLst/>
          </a:prstGeom>
          <a:noFill/>
          <a:ln>
            <a:noFill/>
          </a:ln>
        </p:spPr>
        <p:txBody>
          <a:bodyPr spcFirstLastPara="1" wrap="square" lIns="91425" tIns="45700" rIns="91425" bIns="45700" anchor="t" anchorCtr="0">
            <a:normAutofit/>
          </a:bodyPr>
          <a:lstStyle/>
          <a:p>
            <a:pPr marL="457200" lvl="0" indent="-320040" algn="l" rtl="0">
              <a:spcBef>
                <a:spcPts val="0"/>
              </a:spcBef>
              <a:spcAft>
                <a:spcPts val="0"/>
              </a:spcAft>
              <a:buSzPts val="1440"/>
              <a:buChar char="►"/>
            </a:pPr>
            <a:r>
              <a:rPr lang="en-US"/>
              <a:t>urls.py file keeps track of all the pages in your app (list of mappings)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457200" lvl="0" indent="-320040" algn="l" rtl="0">
              <a:spcBef>
                <a:spcPts val="0"/>
              </a:spcBef>
              <a:spcAft>
                <a:spcPts val="0"/>
              </a:spcAft>
              <a:buSzPts val="1440"/>
              <a:buChar char="►"/>
            </a:pPr>
            <a:r>
              <a:rPr lang="en-US"/>
              <a:t>When URL has nothing in it (localhost:8000) it will go to views.loginAction (line 22)</a:t>
            </a:r>
            <a:endParaRPr/>
          </a:p>
        </p:txBody>
      </p:sp>
      <p:pic>
        <p:nvPicPr>
          <p:cNvPr id="229" name="Google Shape;229;p11"/>
          <p:cNvPicPr preferRelativeResize="0"/>
          <p:nvPr/>
        </p:nvPicPr>
        <p:blipFill rotWithShape="1">
          <a:blip r:embed="rId3">
            <a:alphaModFix/>
          </a:blip>
          <a:srcRect l="1337" t="35545" r="68749" b="18595"/>
          <a:stretch/>
        </p:blipFill>
        <p:spPr>
          <a:xfrm>
            <a:off x="6191000" y="569068"/>
            <a:ext cx="5714323" cy="545578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g7f22f18ed6_0_6"/>
          <p:cNvSpPr txBox="1">
            <a:spLocks noGrp="1"/>
          </p:cNvSpPr>
          <p:nvPr>
            <p:ph type="title"/>
          </p:nvPr>
        </p:nvSpPr>
        <p:spPr>
          <a:xfrm>
            <a:off x="646111" y="452718"/>
            <a:ext cx="9404700" cy="14004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Calculator App</a:t>
            </a:r>
            <a:endParaRPr/>
          </a:p>
        </p:txBody>
      </p:sp>
      <p:sp>
        <p:nvSpPr>
          <p:cNvPr id="235" name="Google Shape;235;g7f22f18ed6_0_6"/>
          <p:cNvSpPr txBox="1">
            <a:spLocks noGrp="1"/>
          </p:cNvSpPr>
          <p:nvPr>
            <p:ph type="body" idx="1"/>
          </p:nvPr>
        </p:nvSpPr>
        <p:spPr>
          <a:xfrm>
            <a:off x="1103300" y="2052923"/>
            <a:ext cx="8946600" cy="30876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sz="3000" u="sng">
                <a:solidFill>
                  <a:schemeClr val="hlink"/>
                </a:solidFill>
                <a:latin typeface="Arial"/>
                <a:ea typeface="Arial"/>
                <a:cs typeface="Arial"/>
                <a:sym typeface="Arial"/>
                <a:hlinkClick r:id="rId3"/>
              </a:rPr>
              <a:t>https://github.com/anddhong/DjangoCalculator</a:t>
            </a:r>
            <a:endParaRPr sz="3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8"/>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a:t>Conclusion</a:t>
            </a:r>
            <a:endParaRPr/>
          </a:p>
        </p:txBody>
      </p:sp>
      <p:sp>
        <p:nvSpPr>
          <p:cNvPr id="241" name="Google Shape;241;p18"/>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600"/>
              <a:buChar char="►"/>
            </a:pPr>
            <a:r>
              <a:rPr lang="en-US"/>
              <a:t>If you’re interested in Web Apps, consider taking</a:t>
            </a:r>
            <a:endParaRPr/>
          </a:p>
          <a:p>
            <a:pPr marL="800100" lvl="0" indent="114300" algn="l" rtl="0">
              <a:spcBef>
                <a:spcPts val="1000"/>
              </a:spcBef>
              <a:spcAft>
                <a:spcPts val="0"/>
              </a:spcAft>
              <a:buNone/>
            </a:pPr>
            <a:r>
              <a:rPr lang="en-US"/>
              <a:t>17-437: Web Application Development</a:t>
            </a:r>
            <a:endParaRPr/>
          </a:p>
          <a:p>
            <a:pPr marL="800100" lvl="0" indent="114300" algn="l" rtl="0">
              <a:spcBef>
                <a:spcPts val="1000"/>
              </a:spcBef>
              <a:spcAft>
                <a:spcPts val="0"/>
              </a:spcAft>
              <a:buNone/>
            </a:pPr>
            <a:endParaRPr/>
          </a:p>
          <a:p>
            <a:pPr marL="342900" lvl="0" indent="-332740" algn="l" rtl="0">
              <a:spcBef>
                <a:spcPts val="0"/>
              </a:spcBef>
              <a:spcAft>
                <a:spcPts val="0"/>
              </a:spcAft>
              <a:buSzPts val="1440"/>
              <a:buChar char="►"/>
            </a:pPr>
            <a:r>
              <a:rPr lang="en-US"/>
              <a:t>Attendance </a:t>
            </a:r>
            <a:endParaRPr/>
          </a:p>
          <a:p>
            <a:pPr marL="0" lvl="0" indent="0" algn="l" rtl="0">
              <a:spcBef>
                <a:spcPts val="0"/>
              </a:spcBef>
              <a:spcAft>
                <a:spcPts val="0"/>
              </a:spcAft>
              <a:buNone/>
            </a:pPr>
            <a:r>
              <a:rPr lang="en-US"/>
              <a:t>		</a:t>
            </a:r>
            <a:endParaRPr/>
          </a:p>
          <a:p>
            <a:pPr marL="0" lvl="0" indent="0" algn="l" rtl="0">
              <a:spcBef>
                <a:spcPts val="0"/>
              </a:spcBef>
              <a:spcAft>
                <a:spcPts val="0"/>
              </a:spcAft>
              <a:buNone/>
            </a:pPr>
            <a:r>
              <a:rPr lang="en-US"/>
              <a:t>		</a:t>
            </a:r>
            <a:endParaRPr/>
          </a:p>
          <a:p>
            <a:pPr marL="0" lvl="0" indent="0" algn="l" rtl="0">
              <a:spcBef>
                <a:spcPts val="1000"/>
              </a:spcBef>
              <a:spcAft>
                <a:spcPts val="0"/>
              </a:spcAft>
              <a:buSzPts val="1600"/>
              <a:buNone/>
            </a:pPr>
            <a:r>
              <a:rPr lang="en-US"/>
              <a:t>	</a:t>
            </a:r>
            <a:endParaRPr/>
          </a:p>
          <a:p>
            <a:pPr marL="0" lvl="0" indent="0" algn="l" rtl="0">
              <a:spcBef>
                <a:spcPts val="1000"/>
              </a:spcBef>
              <a:spcAft>
                <a:spcPts val="0"/>
              </a:spcAft>
              <a:buSzPts val="16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a:t>What are web apps</a:t>
            </a:r>
            <a:endParaRPr/>
          </a:p>
        </p:txBody>
      </p:sp>
      <p:sp>
        <p:nvSpPr>
          <p:cNvPr id="154" name="Google Shape;154;p2"/>
          <p:cNvSpPr txBox="1">
            <a:spLocks noGrp="1"/>
          </p:cNvSpPr>
          <p:nvPr>
            <p:ph type="body" idx="1"/>
          </p:nvPr>
        </p:nvSpPr>
        <p:spPr>
          <a:xfrm>
            <a:off x="1103299" y="2052925"/>
            <a:ext cx="9792000" cy="41955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00"/>
              <a:buNone/>
            </a:pPr>
            <a:r>
              <a:rPr lang="en-US"/>
              <a:t>Software accessible by any web browser that has internet connection</a:t>
            </a:r>
            <a:endParaRPr/>
          </a:p>
          <a:p>
            <a:pPr marL="0" lvl="0" indent="0" algn="l" rtl="0">
              <a:spcBef>
                <a:spcPts val="0"/>
              </a:spcBef>
              <a:spcAft>
                <a:spcPts val="0"/>
              </a:spcAft>
              <a:buSzPts val="1600"/>
              <a:buNone/>
            </a:pPr>
            <a:endParaRPr/>
          </a:p>
          <a:p>
            <a:pPr marL="457200" lvl="0" indent="-320040" algn="l" rtl="0">
              <a:spcBef>
                <a:spcPts val="0"/>
              </a:spcBef>
              <a:spcAft>
                <a:spcPts val="0"/>
              </a:spcAft>
              <a:buSzPts val="1440"/>
              <a:buChar char="►"/>
            </a:pPr>
            <a:r>
              <a:rPr lang="en-US"/>
              <a:t>All websites are web apps!</a:t>
            </a:r>
            <a:endParaRPr/>
          </a:p>
          <a:p>
            <a:pPr marL="0" lvl="0" indent="0" algn="l" rtl="0">
              <a:spcBef>
                <a:spcPts val="0"/>
              </a:spcBef>
              <a:spcAft>
                <a:spcPts val="0"/>
              </a:spcAft>
              <a:buSzPts val="1600"/>
              <a:buNone/>
            </a:pPr>
            <a:endParaRPr/>
          </a:p>
          <a:p>
            <a:pPr marL="0" lvl="0" indent="0" algn="l" rtl="0">
              <a:spcBef>
                <a:spcPts val="0"/>
              </a:spcBef>
              <a:spcAft>
                <a:spcPts val="0"/>
              </a:spcAft>
              <a:buSzPts val="1600"/>
              <a:buNone/>
            </a:pPr>
            <a:r>
              <a:rPr lang="en-US"/>
              <a:t>Django is a python framework</a:t>
            </a:r>
            <a:endParaRPr/>
          </a:p>
          <a:p>
            <a:pPr marL="0" lvl="0" indent="0" algn="l" rtl="0">
              <a:spcBef>
                <a:spcPts val="0"/>
              </a:spcBef>
              <a:spcAft>
                <a:spcPts val="0"/>
              </a:spcAft>
              <a:buNone/>
            </a:pPr>
            <a:endParaRPr/>
          </a:p>
          <a:p>
            <a:pPr marL="0" lvl="0" indent="0" algn="l" rtl="0">
              <a:spcBef>
                <a:spcPts val="0"/>
              </a:spcBef>
              <a:spcAft>
                <a:spcPts val="0"/>
              </a:spcAft>
              <a:buNone/>
            </a:pPr>
            <a:r>
              <a:rPr lang="en-US"/>
              <a:t>Module vs Framework</a:t>
            </a:r>
            <a:endParaRPr/>
          </a:p>
          <a:p>
            <a:pPr marL="0" lvl="0" indent="0" algn="l" rtl="0">
              <a:spcBef>
                <a:spcPts val="0"/>
              </a:spcBef>
              <a:spcAft>
                <a:spcPts val="0"/>
              </a:spcAft>
              <a:buNone/>
            </a:pPr>
            <a:endParaRPr/>
          </a:p>
          <a:p>
            <a:pPr marL="457200" lvl="0" indent="-320040" algn="l" rtl="0">
              <a:spcBef>
                <a:spcPts val="0"/>
              </a:spcBef>
              <a:spcAft>
                <a:spcPts val="0"/>
              </a:spcAft>
              <a:buSzPts val="1440"/>
              <a:buChar char="►"/>
            </a:pPr>
            <a:r>
              <a:rPr lang="en-US" u="sng"/>
              <a:t>Modules </a:t>
            </a:r>
            <a:r>
              <a:rPr lang="en-US"/>
              <a:t>provide you functions that you call</a:t>
            </a:r>
            <a:endParaRPr/>
          </a:p>
          <a:p>
            <a:pPr marL="457200" lvl="0" indent="-320040" algn="l" rtl="0">
              <a:spcBef>
                <a:spcPts val="0"/>
              </a:spcBef>
              <a:spcAft>
                <a:spcPts val="0"/>
              </a:spcAft>
              <a:buSzPts val="1440"/>
              <a:buChar char="►"/>
            </a:pPr>
            <a:r>
              <a:rPr lang="en-US"/>
              <a:t>You provide functions for the </a:t>
            </a:r>
            <a:r>
              <a:rPr lang="en-US" u="sng"/>
              <a:t>framework</a:t>
            </a:r>
            <a:r>
              <a:rPr lang="en-US"/>
              <a:t> to call</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9"/>
          <p:cNvSpPr txBox="1">
            <a:spLocks noGrp="1"/>
          </p:cNvSpPr>
          <p:nvPr>
            <p:ph type="title"/>
          </p:nvPr>
        </p:nvSpPr>
        <p:spPr>
          <a:xfrm>
            <a:off x="656038" y="470425"/>
            <a:ext cx="10467300" cy="1400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sz="3000" dirty="0"/>
              <a:t>Model View Controller Framework</a:t>
            </a:r>
            <a:endParaRPr sz="3000" dirty="0"/>
          </a:p>
        </p:txBody>
      </p:sp>
      <p:sp>
        <p:nvSpPr>
          <p:cNvPr id="2" name="Oval 1">
            <a:extLst>
              <a:ext uri="{FF2B5EF4-FFF2-40B4-BE49-F238E27FC236}">
                <a16:creationId xmlns:a16="http://schemas.microsoft.com/office/drawing/2014/main" id="{C631C5CB-83C4-4BBB-8F8F-FDB4242F21A5}"/>
              </a:ext>
            </a:extLst>
          </p:cNvPr>
          <p:cNvSpPr/>
          <p:nvPr/>
        </p:nvSpPr>
        <p:spPr>
          <a:xfrm>
            <a:off x="3479188" y="4782518"/>
            <a:ext cx="1520687" cy="1532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Controller</a:t>
            </a:r>
          </a:p>
          <a:p>
            <a:pPr algn="ctr"/>
            <a:r>
              <a:rPr lang="en-US" dirty="0"/>
              <a:t>views.py</a:t>
            </a:r>
          </a:p>
          <a:p>
            <a:pPr algn="ctr"/>
            <a:r>
              <a:rPr lang="en-US" dirty="0"/>
              <a:t>urls.py</a:t>
            </a:r>
          </a:p>
          <a:p>
            <a:pPr algn="ctr"/>
            <a:endParaRPr lang="en-US" dirty="0"/>
          </a:p>
        </p:txBody>
      </p:sp>
      <p:sp>
        <p:nvSpPr>
          <p:cNvPr id="6" name="Oval 5">
            <a:extLst>
              <a:ext uri="{FF2B5EF4-FFF2-40B4-BE49-F238E27FC236}">
                <a16:creationId xmlns:a16="http://schemas.microsoft.com/office/drawing/2014/main" id="{B9FFF7AA-2D71-43AC-8817-EA98B733DCF4}"/>
              </a:ext>
            </a:extLst>
          </p:cNvPr>
          <p:cNvSpPr/>
          <p:nvPr/>
        </p:nvSpPr>
        <p:spPr>
          <a:xfrm>
            <a:off x="1441030" y="3687417"/>
            <a:ext cx="1520687" cy="1532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Model</a:t>
            </a:r>
          </a:p>
          <a:p>
            <a:pPr algn="ctr"/>
            <a:r>
              <a:rPr lang="en-US" dirty="0"/>
              <a:t>Models.py</a:t>
            </a:r>
          </a:p>
        </p:txBody>
      </p:sp>
      <p:sp>
        <p:nvSpPr>
          <p:cNvPr id="7" name="Oval 6">
            <a:extLst>
              <a:ext uri="{FF2B5EF4-FFF2-40B4-BE49-F238E27FC236}">
                <a16:creationId xmlns:a16="http://schemas.microsoft.com/office/drawing/2014/main" id="{FB291E60-E60D-44E1-AD2C-6EAA717A3A1A}"/>
              </a:ext>
            </a:extLst>
          </p:cNvPr>
          <p:cNvSpPr/>
          <p:nvPr/>
        </p:nvSpPr>
        <p:spPr>
          <a:xfrm>
            <a:off x="3192082" y="2524142"/>
            <a:ext cx="1520687" cy="15873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View</a:t>
            </a:r>
          </a:p>
          <a:p>
            <a:pPr algn="ctr"/>
            <a:r>
              <a:rPr lang="en-US" dirty="0"/>
              <a:t>Templates/html</a:t>
            </a:r>
          </a:p>
          <a:p>
            <a:pPr algn="ctr"/>
            <a:endParaRPr lang="en-US" dirty="0"/>
          </a:p>
        </p:txBody>
      </p:sp>
      <p:sp>
        <p:nvSpPr>
          <p:cNvPr id="3" name="Rectangle: Rounded Corners 2">
            <a:extLst>
              <a:ext uri="{FF2B5EF4-FFF2-40B4-BE49-F238E27FC236}">
                <a16:creationId xmlns:a16="http://schemas.microsoft.com/office/drawing/2014/main" id="{7E8E76A2-BDF8-44E6-AB54-648C0DD9C688}"/>
              </a:ext>
            </a:extLst>
          </p:cNvPr>
          <p:cNvSpPr/>
          <p:nvPr/>
        </p:nvSpPr>
        <p:spPr>
          <a:xfrm>
            <a:off x="6718216" y="3325163"/>
            <a:ext cx="3220278" cy="1679713"/>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3000" dirty="0">
                <a:solidFill>
                  <a:schemeClr val="accent6">
                    <a:lumMod val="75000"/>
                  </a:schemeClr>
                </a:solidFill>
              </a:rPr>
              <a:t>Client</a:t>
            </a:r>
          </a:p>
        </p:txBody>
      </p:sp>
      <p:cxnSp>
        <p:nvCxnSpPr>
          <p:cNvPr id="5" name="Straight Connector 4">
            <a:extLst>
              <a:ext uri="{FF2B5EF4-FFF2-40B4-BE49-F238E27FC236}">
                <a16:creationId xmlns:a16="http://schemas.microsoft.com/office/drawing/2014/main" id="{9E6BC63D-0C63-47E2-B1C4-7CE73721DD06}"/>
              </a:ext>
            </a:extLst>
          </p:cNvPr>
          <p:cNvCxnSpPr>
            <a:cxnSpLocks/>
          </p:cNvCxnSpPr>
          <p:nvPr/>
        </p:nvCxnSpPr>
        <p:spPr>
          <a:xfrm>
            <a:off x="4712769" y="3429000"/>
            <a:ext cx="2094899" cy="0"/>
          </a:xfrm>
          <a:prstGeom prst="line">
            <a:avLst/>
          </a:prstGeom>
          <a:ln w="9525"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7ABE1891-B92A-4F0A-BFF6-F92C2A724888}"/>
              </a:ext>
            </a:extLst>
          </p:cNvPr>
          <p:cNvCxnSpPr>
            <a:cxnSpLocks/>
          </p:cNvCxnSpPr>
          <p:nvPr/>
        </p:nvCxnSpPr>
        <p:spPr>
          <a:xfrm>
            <a:off x="4712768" y="4893365"/>
            <a:ext cx="2094899" cy="0"/>
          </a:xfrm>
          <a:prstGeom prst="line">
            <a:avLst/>
          </a:prstGeom>
          <a:ln w="9525"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6"/>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a:t>Creating a Django project</a:t>
            </a:r>
            <a:endParaRPr/>
          </a:p>
        </p:txBody>
      </p:sp>
      <p:sp>
        <p:nvSpPr>
          <p:cNvPr id="167" name="Google Shape;167;p6"/>
          <p:cNvSpPr txBox="1">
            <a:spLocks noGrp="1"/>
          </p:cNvSpPr>
          <p:nvPr>
            <p:ph type="body" idx="1"/>
          </p:nvPr>
        </p:nvSpPr>
        <p:spPr>
          <a:xfrm>
            <a:off x="1104225" y="1614924"/>
            <a:ext cx="8946600" cy="4992000"/>
          </a:xfrm>
          <a:prstGeom prst="rect">
            <a:avLst/>
          </a:prstGeom>
          <a:noFill/>
          <a:ln>
            <a:noFill/>
          </a:ln>
        </p:spPr>
        <p:txBody>
          <a:bodyPr spcFirstLastPara="1" wrap="square" lIns="91425" tIns="45700" rIns="91425" bIns="45700" anchor="t" anchorCtr="0">
            <a:normAutofit/>
          </a:bodyPr>
          <a:lstStyle/>
          <a:p>
            <a:pPr marL="342900" lvl="0" indent="-241300" algn="l" rtl="0">
              <a:lnSpc>
                <a:spcPct val="115000"/>
              </a:lnSpc>
              <a:spcBef>
                <a:spcPts val="0"/>
              </a:spcBef>
              <a:spcAft>
                <a:spcPts val="0"/>
              </a:spcAft>
              <a:buSzPts val="1600"/>
              <a:buNone/>
            </a:pPr>
            <a:r>
              <a:rPr lang="en-US" sz="2400"/>
              <a:t>Installation: type in your command prompt:</a:t>
            </a:r>
            <a:endParaRPr sz="2400"/>
          </a:p>
          <a:p>
            <a:pPr marL="457200" lvl="0" indent="-381000" algn="l" rtl="0">
              <a:lnSpc>
                <a:spcPct val="115000"/>
              </a:lnSpc>
              <a:spcBef>
                <a:spcPts val="0"/>
              </a:spcBef>
              <a:spcAft>
                <a:spcPts val="0"/>
              </a:spcAft>
              <a:buSzPts val="2400"/>
              <a:buChar char="►"/>
            </a:pPr>
            <a:r>
              <a:rPr lang="en-US" sz="2400"/>
              <a:t>pip install django==3.0.2</a:t>
            </a:r>
            <a:endParaRPr sz="2400"/>
          </a:p>
          <a:p>
            <a:pPr marL="0" lvl="0" indent="0" algn="l" rtl="0">
              <a:lnSpc>
                <a:spcPct val="115000"/>
              </a:lnSpc>
              <a:spcBef>
                <a:spcPts val="0"/>
              </a:spcBef>
              <a:spcAft>
                <a:spcPts val="0"/>
              </a:spcAft>
              <a:buNone/>
            </a:pPr>
            <a:endParaRPr sz="2400"/>
          </a:p>
          <a:p>
            <a:pPr marL="0" lvl="0" indent="0" algn="l" rtl="0">
              <a:lnSpc>
                <a:spcPct val="115000"/>
              </a:lnSpc>
              <a:spcBef>
                <a:spcPts val="0"/>
              </a:spcBef>
              <a:spcAft>
                <a:spcPts val="0"/>
              </a:spcAft>
              <a:buNone/>
            </a:pPr>
            <a:r>
              <a:rPr lang="en-US" sz="2400"/>
              <a:t>Create project directory (don’t forget the dot at the end!)</a:t>
            </a:r>
            <a:endParaRPr sz="2400"/>
          </a:p>
          <a:p>
            <a:pPr marL="457200" lvl="0" indent="-381000" algn="l" rtl="0">
              <a:lnSpc>
                <a:spcPct val="115000"/>
              </a:lnSpc>
              <a:spcBef>
                <a:spcPts val="0"/>
              </a:spcBef>
              <a:spcAft>
                <a:spcPts val="0"/>
              </a:spcAft>
              <a:buSzPts val="2400"/>
              <a:buChar char="►"/>
            </a:pPr>
            <a:r>
              <a:rPr lang="en-US" sz="2400"/>
              <a:t>django-admin startproject webapps .</a:t>
            </a:r>
            <a:endParaRPr sz="2400"/>
          </a:p>
          <a:p>
            <a:pPr marL="0" lvl="0" indent="0" algn="l" rtl="0">
              <a:lnSpc>
                <a:spcPct val="115000"/>
              </a:lnSpc>
              <a:spcBef>
                <a:spcPts val="0"/>
              </a:spcBef>
              <a:spcAft>
                <a:spcPts val="0"/>
              </a:spcAft>
              <a:buNone/>
            </a:pPr>
            <a:endParaRPr sz="2400"/>
          </a:p>
          <a:p>
            <a:pPr marL="0" lvl="0" indent="0" algn="l" rtl="0">
              <a:lnSpc>
                <a:spcPct val="115000"/>
              </a:lnSpc>
              <a:spcBef>
                <a:spcPts val="0"/>
              </a:spcBef>
              <a:spcAft>
                <a:spcPts val="0"/>
              </a:spcAft>
              <a:buNone/>
            </a:pPr>
            <a:r>
              <a:rPr lang="en-US" sz="2400"/>
              <a:t>Create the app </a:t>
            </a:r>
            <a:endParaRPr sz="2400"/>
          </a:p>
          <a:p>
            <a:pPr marL="457200" lvl="0" indent="-381000" algn="l" rtl="0">
              <a:lnSpc>
                <a:spcPct val="115000"/>
              </a:lnSpc>
              <a:spcBef>
                <a:spcPts val="0"/>
              </a:spcBef>
              <a:spcAft>
                <a:spcPts val="0"/>
              </a:spcAft>
              <a:buSzPts val="2400"/>
              <a:buChar char="►"/>
            </a:pPr>
            <a:r>
              <a:rPr lang="en-US" sz="2400"/>
              <a:t>python manage.py startapp appName</a:t>
            </a:r>
            <a:endParaRPr sz="2400"/>
          </a:p>
          <a:p>
            <a:pPr marL="0" lvl="0" indent="0" algn="l" rtl="0">
              <a:lnSpc>
                <a:spcPct val="115000"/>
              </a:lnSpc>
              <a:spcBef>
                <a:spcPts val="0"/>
              </a:spcBef>
              <a:spcAft>
                <a:spcPts val="0"/>
              </a:spcAft>
              <a:buNone/>
            </a:pP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g7eec162f27_0_7"/>
          <p:cNvSpPr txBox="1">
            <a:spLocks noGrp="1"/>
          </p:cNvSpPr>
          <p:nvPr>
            <p:ph type="title"/>
          </p:nvPr>
        </p:nvSpPr>
        <p:spPr>
          <a:xfrm>
            <a:off x="646111" y="452718"/>
            <a:ext cx="9404700" cy="1400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a:t>Creating a Django project (p2)</a:t>
            </a:r>
            <a:endParaRPr/>
          </a:p>
        </p:txBody>
      </p:sp>
      <p:sp>
        <p:nvSpPr>
          <p:cNvPr id="173" name="Google Shape;173;g7eec162f27_0_7"/>
          <p:cNvSpPr txBox="1">
            <a:spLocks noGrp="1"/>
          </p:cNvSpPr>
          <p:nvPr>
            <p:ph type="body" idx="1"/>
          </p:nvPr>
        </p:nvSpPr>
        <p:spPr>
          <a:xfrm>
            <a:off x="1104225" y="1614924"/>
            <a:ext cx="8946600" cy="49920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2400"/>
              <a:t>Create the database</a:t>
            </a:r>
            <a:endParaRPr sz="2400"/>
          </a:p>
          <a:p>
            <a:pPr marL="457200" lvl="0" indent="-381000" algn="l" rtl="0">
              <a:lnSpc>
                <a:spcPct val="115000"/>
              </a:lnSpc>
              <a:spcBef>
                <a:spcPts val="0"/>
              </a:spcBef>
              <a:spcAft>
                <a:spcPts val="0"/>
              </a:spcAft>
              <a:buSzPts val="2400"/>
              <a:buChar char="►"/>
            </a:pPr>
            <a:r>
              <a:rPr lang="en-US" sz="2400"/>
              <a:t>python manage.py migrate</a:t>
            </a:r>
            <a:endParaRPr sz="2400"/>
          </a:p>
          <a:p>
            <a:pPr marL="342900" lvl="0" indent="-241300" algn="l" rtl="0">
              <a:lnSpc>
                <a:spcPct val="115000"/>
              </a:lnSpc>
              <a:spcBef>
                <a:spcPts val="0"/>
              </a:spcBef>
              <a:spcAft>
                <a:spcPts val="0"/>
              </a:spcAft>
              <a:buSzPts val="1600"/>
              <a:buNone/>
            </a:pPr>
            <a:endParaRPr sz="2400"/>
          </a:p>
          <a:p>
            <a:pPr marL="342900" lvl="0" indent="-241300" algn="l" rtl="0">
              <a:lnSpc>
                <a:spcPct val="115000"/>
              </a:lnSpc>
              <a:spcBef>
                <a:spcPts val="0"/>
              </a:spcBef>
              <a:spcAft>
                <a:spcPts val="0"/>
              </a:spcAft>
              <a:buSzPts val="1600"/>
              <a:buNone/>
            </a:pPr>
            <a:r>
              <a:rPr lang="en-US" sz="2400"/>
              <a:t>Go into webapps/settings.py</a:t>
            </a:r>
            <a:endParaRPr sz="2400"/>
          </a:p>
          <a:p>
            <a:pPr marL="457200" lvl="0" indent="-381000" algn="l" rtl="0">
              <a:lnSpc>
                <a:spcPct val="115000"/>
              </a:lnSpc>
              <a:spcBef>
                <a:spcPts val="0"/>
              </a:spcBef>
              <a:spcAft>
                <a:spcPts val="0"/>
              </a:spcAft>
              <a:buSzPts val="2400"/>
              <a:buChar char="►"/>
            </a:pPr>
            <a:r>
              <a:rPr lang="en-US" sz="2400"/>
              <a:t>scroll to the list INSTALLED_APP and add ‘appName’</a:t>
            </a:r>
            <a:endParaRPr sz="2400"/>
          </a:p>
          <a:p>
            <a:pPr marL="0" lvl="0" indent="0" algn="l" rtl="0">
              <a:lnSpc>
                <a:spcPct val="115000"/>
              </a:lnSpc>
              <a:spcBef>
                <a:spcPts val="0"/>
              </a:spcBef>
              <a:spcAft>
                <a:spcPts val="0"/>
              </a:spcAft>
              <a:buNone/>
            </a:pPr>
            <a:endParaRPr sz="2400"/>
          </a:p>
          <a:p>
            <a:pPr marL="0" lvl="0" indent="0" algn="l" rtl="0">
              <a:lnSpc>
                <a:spcPct val="115000"/>
              </a:lnSpc>
              <a:spcBef>
                <a:spcPts val="0"/>
              </a:spcBef>
              <a:spcAft>
                <a:spcPts val="0"/>
              </a:spcAft>
              <a:buNone/>
            </a:pPr>
            <a:r>
              <a:rPr lang="en-US" sz="2400"/>
              <a:t>Run the app:</a:t>
            </a:r>
            <a:endParaRPr sz="2400"/>
          </a:p>
          <a:p>
            <a:pPr marL="457200" lvl="0" indent="-381000" algn="l" rtl="0">
              <a:lnSpc>
                <a:spcPct val="115000"/>
              </a:lnSpc>
              <a:spcBef>
                <a:spcPts val="0"/>
              </a:spcBef>
              <a:spcAft>
                <a:spcPts val="0"/>
              </a:spcAft>
              <a:buSzPts val="2400"/>
              <a:buChar char="►"/>
            </a:pPr>
            <a:r>
              <a:rPr lang="en-US" sz="2400"/>
              <a:t>python manage.py runserver</a:t>
            </a:r>
            <a:endParaRPr sz="2400"/>
          </a:p>
          <a:p>
            <a:pPr marL="0" lvl="0" indent="0" algn="l" rtl="0">
              <a:lnSpc>
                <a:spcPct val="115000"/>
              </a:lnSpc>
              <a:spcBef>
                <a:spcPts val="0"/>
              </a:spcBef>
              <a:spcAft>
                <a:spcPts val="0"/>
              </a:spcAft>
              <a:buNone/>
            </a:pPr>
            <a:endParaRPr sz="2400"/>
          </a:p>
          <a:p>
            <a:pPr marL="0" lvl="0" indent="0" algn="l" rtl="0">
              <a:lnSpc>
                <a:spcPct val="115000"/>
              </a:lnSpc>
              <a:spcBef>
                <a:spcPts val="0"/>
              </a:spcBef>
              <a:spcAft>
                <a:spcPts val="0"/>
              </a:spcAft>
              <a:buNone/>
            </a:pPr>
            <a:r>
              <a:rPr lang="en-US" sz="2400"/>
              <a:t>Type in chrome:</a:t>
            </a:r>
            <a:endParaRPr sz="2400"/>
          </a:p>
          <a:p>
            <a:pPr marL="457200" lvl="0" indent="-381000" algn="l" rtl="0">
              <a:lnSpc>
                <a:spcPct val="115000"/>
              </a:lnSpc>
              <a:spcBef>
                <a:spcPts val="0"/>
              </a:spcBef>
              <a:spcAft>
                <a:spcPts val="0"/>
              </a:spcAft>
              <a:buSzPts val="2400"/>
              <a:buChar char="►"/>
            </a:pPr>
            <a:r>
              <a:rPr lang="en-US" sz="2400"/>
              <a:t>localhost:8000</a:t>
            </a:r>
            <a:endParaRPr sz="2400"/>
          </a:p>
          <a:p>
            <a:pPr marL="0" lvl="0" indent="0" algn="l" rtl="0">
              <a:lnSpc>
                <a:spcPct val="115000"/>
              </a:lnSpc>
              <a:spcBef>
                <a:spcPts val="0"/>
              </a:spcBef>
              <a:spcAft>
                <a:spcPts val="0"/>
              </a:spcAft>
              <a:buNone/>
            </a:pP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8"/>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a:t>Structure</a:t>
            </a:r>
            <a:endParaRPr/>
          </a:p>
        </p:txBody>
      </p:sp>
      <p:sp>
        <p:nvSpPr>
          <p:cNvPr id="179" name="Google Shape;179;p8"/>
          <p:cNvSpPr txBox="1">
            <a:spLocks noGrp="1"/>
          </p:cNvSpPr>
          <p:nvPr>
            <p:ph type="body" idx="1"/>
          </p:nvPr>
        </p:nvSpPr>
        <p:spPr>
          <a:xfrm>
            <a:off x="1104225" y="1484300"/>
            <a:ext cx="10071600" cy="4697400"/>
          </a:xfrm>
          <a:prstGeom prst="rect">
            <a:avLst/>
          </a:prstGeom>
          <a:noFill/>
          <a:ln>
            <a:noFill/>
          </a:ln>
        </p:spPr>
        <p:txBody>
          <a:bodyPr spcFirstLastPara="1" wrap="square" lIns="91425" tIns="45700" rIns="91425" bIns="45700" anchor="t" anchorCtr="0">
            <a:normAutofit lnSpcReduction="10000"/>
          </a:bodyPr>
          <a:lstStyle/>
          <a:p>
            <a:pPr marL="342900" lvl="0" indent="-381000" algn="l" rtl="0">
              <a:lnSpc>
                <a:spcPct val="90000"/>
              </a:lnSpc>
              <a:spcBef>
                <a:spcPts val="0"/>
              </a:spcBef>
              <a:spcAft>
                <a:spcPts val="0"/>
              </a:spcAft>
              <a:buSzPts val="2200"/>
              <a:buChar char="►"/>
            </a:pPr>
            <a:r>
              <a:rPr lang="en-US" sz="2200"/>
              <a:t>projectFolder</a:t>
            </a:r>
            <a:br>
              <a:rPr lang="en-US" sz="2200"/>
            </a:br>
            <a:r>
              <a:rPr lang="en-US" sz="2200"/>
              <a:t>|-- README.md</a:t>
            </a:r>
            <a:br>
              <a:rPr lang="en-US" sz="2200"/>
            </a:br>
            <a:endParaRPr sz="2200"/>
          </a:p>
          <a:p>
            <a:pPr marL="342900" lvl="0" indent="-381000" algn="l" rtl="0">
              <a:lnSpc>
                <a:spcPct val="90000"/>
              </a:lnSpc>
              <a:spcBef>
                <a:spcPts val="0"/>
              </a:spcBef>
              <a:spcAft>
                <a:spcPts val="0"/>
              </a:spcAft>
              <a:buSzPts val="2200"/>
              <a:buChar char="►"/>
            </a:pPr>
            <a:r>
              <a:rPr lang="en-US" sz="2200"/>
              <a:t>|-- webapps/</a:t>
            </a:r>
            <a:br>
              <a:rPr lang="en-US" sz="2200"/>
            </a:br>
            <a:r>
              <a:rPr lang="en-US" sz="2200"/>
              <a:t>		|-- </a:t>
            </a:r>
            <a:r>
              <a:rPr lang="en-US" sz="2200" b="1"/>
              <a:t>settings.py</a:t>
            </a:r>
            <a:br>
              <a:rPr lang="en-US" sz="2200" b="1"/>
            </a:br>
            <a:r>
              <a:rPr lang="en-US" sz="2200" b="1"/>
              <a:t>		</a:t>
            </a:r>
            <a:r>
              <a:rPr lang="en-US" sz="2200"/>
              <a:t>|-- </a:t>
            </a:r>
            <a:r>
              <a:rPr lang="en-US" sz="2200" b="1"/>
              <a:t>urls.py</a:t>
            </a:r>
            <a:br>
              <a:rPr lang="en-US" sz="2200" b="1"/>
            </a:br>
            <a:endParaRPr sz="2200" b="1"/>
          </a:p>
          <a:p>
            <a:pPr marL="342900" lvl="0" indent="-381000" algn="l" rtl="0">
              <a:lnSpc>
                <a:spcPct val="90000"/>
              </a:lnSpc>
              <a:spcBef>
                <a:spcPts val="0"/>
              </a:spcBef>
              <a:spcAft>
                <a:spcPts val="0"/>
              </a:spcAft>
              <a:buSzPts val="2200"/>
              <a:buChar char="►"/>
            </a:pPr>
            <a:r>
              <a:rPr lang="en-US" sz="2200"/>
              <a:t>|-- projectName/</a:t>
            </a:r>
            <a:br>
              <a:rPr lang="en-US" sz="2200"/>
            </a:br>
            <a:r>
              <a:rPr lang="en-US" sz="2200"/>
              <a:t>		|-- static/</a:t>
            </a:r>
            <a:endParaRPr sz="2200"/>
          </a:p>
          <a:p>
            <a:pPr marL="342900" lvl="0" indent="0" algn="l" rtl="0">
              <a:lnSpc>
                <a:spcPct val="90000"/>
              </a:lnSpc>
              <a:spcBef>
                <a:spcPts val="0"/>
              </a:spcBef>
              <a:spcAft>
                <a:spcPts val="0"/>
              </a:spcAft>
              <a:buNone/>
            </a:pPr>
            <a:r>
              <a:rPr lang="en-US" sz="2200"/>
              <a:t>		|-- templates/</a:t>
            </a:r>
            <a:endParaRPr sz="2200"/>
          </a:p>
          <a:p>
            <a:pPr marL="342900" lvl="0" indent="0" algn="l" rtl="0">
              <a:lnSpc>
                <a:spcPct val="90000"/>
              </a:lnSpc>
              <a:spcBef>
                <a:spcPts val="0"/>
              </a:spcBef>
              <a:spcAft>
                <a:spcPts val="0"/>
              </a:spcAft>
              <a:buNone/>
            </a:pPr>
            <a:r>
              <a:rPr lang="en-US" sz="2200"/>
              <a:t>		|-- </a:t>
            </a:r>
            <a:r>
              <a:rPr lang="en-US" sz="2200" b="1"/>
              <a:t>forms.py</a:t>
            </a:r>
            <a:br>
              <a:rPr lang="en-US" sz="2200" b="1"/>
            </a:br>
            <a:r>
              <a:rPr lang="en-US" sz="2200" b="1"/>
              <a:t>		</a:t>
            </a:r>
            <a:r>
              <a:rPr lang="en-US" sz="2200"/>
              <a:t>|-- </a:t>
            </a:r>
            <a:r>
              <a:rPr lang="en-US" sz="2200" b="1"/>
              <a:t>models.py</a:t>
            </a:r>
            <a:br>
              <a:rPr lang="en-US" sz="2200" b="1"/>
            </a:br>
            <a:r>
              <a:rPr lang="en-US" sz="2200" b="1"/>
              <a:t>		</a:t>
            </a:r>
            <a:r>
              <a:rPr lang="en-US" sz="2200"/>
              <a:t>|-- </a:t>
            </a:r>
            <a:r>
              <a:rPr lang="en-US" sz="2200" b="1"/>
              <a:t>views.py</a:t>
            </a:r>
            <a:endParaRPr sz="2200" b="1"/>
          </a:p>
          <a:p>
            <a:pPr marL="342900" lvl="0" indent="0" algn="l" rtl="0">
              <a:lnSpc>
                <a:spcPct val="90000"/>
              </a:lnSpc>
              <a:spcBef>
                <a:spcPts val="0"/>
              </a:spcBef>
              <a:spcAft>
                <a:spcPts val="0"/>
              </a:spcAft>
              <a:buNone/>
            </a:pPr>
            <a:br>
              <a:rPr lang="en-US" sz="2200" b="1"/>
            </a:br>
            <a:r>
              <a:rPr lang="en-US" sz="2200"/>
              <a:t>|-- </a:t>
            </a:r>
            <a:r>
              <a:rPr lang="en-US" sz="2200" b="1"/>
              <a:t>manage.py</a:t>
            </a:r>
            <a:r>
              <a:rPr lang="en-US" sz="2200"/>
              <a:t> </a:t>
            </a:r>
            <a:br>
              <a:rPr lang="en-US" sz="2200"/>
            </a:br>
            <a:endParaRPr sz="2200"/>
          </a:p>
        </p:txBody>
      </p:sp>
      <p:sp>
        <p:nvSpPr>
          <p:cNvPr id="180" name="Google Shape;180;p8"/>
          <p:cNvSpPr/>
          <p:nvPr/>
        </p:nvSpPr>
        <p:spPr>
          <a:xfrm>
            <a:off x="3579575" y="4002475"/>
            <a:ext cx="4484400" cy="244500"/>
          </a:xfrm>
          <a:prstGeom prst="leftArrow">
            <a:avLst>
              <a:gd name="adj1" fmla="val 16678"/>
              <a:gd name="adj2" fmla="val 54156"/>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8"/>
          <p:cNvSpPr/>
          <p:nvPr/>
        </p:nvSpPr>
        <p:spPr>
          <a:xfrm>
            <a:off x="4286450" y="4358425"/>
            <a:ext cx="3871200" cy="244500"/>
          </a:xfrm>
          <a:prstGeom prst="leftArrow">
            <a:avLst>
              <a:gd name="adj1" fmla="val 16678"/>
              <a:gd name="adj2" fmla="val 54156"/>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8"/>
          <p:cNvSpPr txBox="1"/>
          <p:nvPr/>
        </p:nvSpPr>
        <p:spPr>
          <a:xfrm>
            <a:off x="7722700" y="3854325"/>
            <a:ext cx="3053400" cy="963000"/>
          </a:xfrm>
          <a:prstGeom prst="rect">
            <a:avLst/>
          </a:prstGeom>
          <a:noFill/>
          <a:ln>
            <a:noFill/>
          </a:ln>
        </p:spPr>
        <p:txBody>
          <a:bodyPr spcFirstLastPara="1" wrap="square" lIns="91425" tIns="91425" rIns="91425" bIns="91425" anchor="t" anchorCtr="0">
            <a:noAutofit/>
          </a:bodyPr>
          <a:lstStyle/>
          <a:p>
            <a:pPr marL="0" lvl="0" indent="457200" algn="l" rtl="0">
              <a:spcBef>
                <a:spcPts val="0"/>
              </a:spcBef>
              <a:spcAft>
                <a:spcPts val="0"/>
              </a:spcAft>
              <a:buNone/>
            </a:pPr>
            <a:r>
              <a:rPr lang="en-US" sz="2200">
                <a:solidFill>
                  <a:srgbClr val="FFFFFF"/>
                </a:solidFill>
                <a:latin typeface="Century Gothic"/>
                <a:ea typeface="Century Gothic"/>
                <a:cs typeface="Century Gothic"/>
                <a:sym typeface="Century Gothic"/>
              </a:rPr>
              <a:t>CSS files + JS files</a:t>
            </a:r>
            <a:endParaRPr sz="2200">
              <a:solidFill>
                <a:srgbClr val="FFFFFF"/>
              </a:solidFill>
              <a:latin typeface="Century Gothic"/>
              <a:ea typeface="Century Gothic"/>
              <a:cs typeface="Century Gothic"/>
              <a:sym typeface="Century Gothic"/>
            </a:endParaRPr>
          </a:p>
          <a:p>
            <a:pPr marL="0" lvl="0" indent="457200" algn="l" rtl="0">
              <a:spcBef>
                <a:spcPts val="0"/>
              </a:spcBef>
              <a:spcAft>
                <a:spcPts val="0"/>
              </a:spcAft>
              <a:buNone/>
            </a:pPr>
            <a:r>
              <a:rPr lang="en-US" sz="2200">
                <a:solidFill>
                  <a:srgbClr val="FFFFFF"/>
                </a:solidFill>
                <a:latin typeface="Century Gothic"/>
                <a:ea typeface="Century Gothic"/>
                <a:cs typeface="Century Gothic"/>
                <a:sym typeface="Century Gothic"/>
              </a:rPr>
              <a:t>ProjectName/</a:t>
            </a:r>
            <a:endParaRPr sz="2200">
              <a:solidFill>
                <a:srgbClr val="FFFFFF"/>
              </a:solidFill>
              <a:latin typeface="Century Gothic"/>
              <a:ea typeface="Century Gothic"/>
              <a:cs typeface="Century Gothic"/>
              <a:sym typeface="Century Gothic"/>
            </a:endParaRPr>
          </a:p>
          <a:p>
            <a:pPr marL="457200" lvl="0" indent="457200" algn="l" rtl="0">
              <a:spcBef>
                <a:spcPts val="0"/>
              </a:spcBef>
              <a:spcAft>
                <a:spcPts val="0"/>
              </a:spcAft>
              <a:buNone/>
            </a:pPr>
            <a:r>
              <a:rPr lang="en-US" sz="2200">
                <a:solidFill>
                  <a:srgbClr val="FFFFFF"/>
                </a:solidFill>
                <a:latin typeface="Century Gothic"/>
                <a:ea typeface="Century Gothic"/>
                <a:cs typeface="Century Gothic"/>
                <a:sym typeface="Century Gothic"/>
              </a:rPr>
              <a:t>HTML files</a:t>
            </a:r>
            <a:endParaRPr sz="2200">
              <a:solidFill>
                <a:srgbClr val="FFFFFF"/>
              </a:solidFill>
              <a:latin typeface="Century Gothic"/>
              <a:ea typeface="Century Gothic"/>
              <a:cs typeface="Century Gothic"/>
              <a:sym typeface="Century Gothic"/>
            </a:endParaRPr>
          </a:p>
          <a:p>
            <a:pPr marL="0" lvl="0" indent="0" algn="l" rtl="0">
              <a:spcBef>
                <a:spcPts val="0"/>
              </a:spcBef>
              <a:spcAft>
                <a:spcPts val="0"/>
              </a:spcAft>
              <a:buNone/>
            </a:pPr>
            <a:endParaRPr sz="2200">
              <a:solidFill>
                <a:srgbClr val="FFFFFF"/>
              </a:solidFill>
              <a:latin typeface="Century Gothic"/>
              <a:ea typeface="Century Gothic"/>
              <a:cs typeface="Century Gothic"/>
              <a:sym typeface="Century Gothic"/>
            </a:endParaRPr>
          </a:p>
          <a:p>
            <a:pPr marL="0" lvl="0" indent="0" algn="l" rtl="0">
              <a:spcBef>
                <a:spcPts val="0"/>
              </a:spcBef>
              <a:spcAft>
                <a:spcPts val="0"/>
              </a:spcAft>
              <a:buNone/>
            </a:pPr>
            <a:endParaRPr sz="2200">
              <a:solidFill>
                <a:srgbClr val="FFFFFF"/>
              </a:solidFill>
              <a:latin typeface="Century Gothic"/>
              <a:ea typeface="Century Gothic"/>
              <a:cs typeface="Century Gothic"/>
              <a:sym typeface="Century Gothic"/>
            </a:endParaRPr>
          </a:p>
        </p:txBody>
      </p:sp>
      <p:sp>
        <p:nvSpPr>
          <p:cNvPr id="183" name="Google Shape;183;p8"/>
          <p:cNvSpPr/>
          <p:nvPr/>
        </p:nvSpPr>
        <p:spPr>
          <a:xfrm>
            <a:off x="3763125" y="4602925"/>
            <a:ext cx="1926300" cy="244500"/>
          </a:xfrm>
          <a:prstGeom prst="leftArrow">
            <a:avLst>
              <a:gd name="adj1" fmla="val 16678"/>
              <a:gd name="adj2" fmla="val 54156"/>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8"/>
          <p:cNvSpPr txBox="1"/>
          <p:nvPr/>
        </p:nvSpPr>
        <p:spPr>
          <a:xfrm>
            <a:off x="5742913" y="4602925"/>
            <a:ext cx="1926300" cy="48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200">
                <a:solidFill>
                  <a:srgbClr val="FFFFFF"/>
                </a:solidFill>
                <a:latin typeface="Century Gothic"/>
                <a:ea typeface="Century Gothic"/>
                <a:cs typeface="Century Gothic"/>
                <a:sym typeface="Century Gothic"/>
              </a:rPr>
              <a:t>not given</a:t>
            </a:r>
            <a:endParaRPr sz="2200">
              <a:solidFill>
                <a:srgbClr val="FFFFFF"/>
              </a:solidFill>
              <a:latin typeface="Century Gothic"/>
              <a:ea typeface="Century Gothic"/>
              <a:cs typeface="Century Gothic"/>
              <a:sym typeface="Century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4"/>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a:t>HTML and CSS</a:t>
            </a:r>
            <a:endParaRPr/>
          </a:p>
        </p:txBody>
      </p:sp>
      <p:sp>
        <p:nvSpPr>
          <p:cNvPr id="190" name="Google Shape;190;p4"/>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p>
            <a:pPr marL="457200" lvl="0" indent="-374650" algn="l" rtl="0">
              <a:spcBef>
                <a:spcPts val="0"/>
              </a:spcBef>
              <a:spcAft>
                <a:spcPts val="0"/>
              </a:spcAft>
              <a:buSzPts val="2300"/>
              <a:buChar char="►"/>
            </a:pPr>
            <a:r>
              <a:rPr lang="en-US" sz="2300"/>
              <a:t>HTML - HyperText Markup Language</a:t>
            </a:r>
            <a:endParaRPr sz="2300"/>
          </a:p>
          <a:p>
            <a:pPr marL="914400" lvl="1" indent="-374650" algn="l" rtl="0">
              <a:spcBef>
                <a:spcPts val="0"/>
              </a:spcBef>
              <a:spcAft>
                <a:spcPts val="0"/>
              </a:spcAft>
              <a:buSzPts val="2300"/>
              <a:buChar char="►"/>
            </a:pPr>
            <a:r>
              <a:rPr lang="en-US" sz="2300"/>
              <a:t>Structure of the website</a:t>
            </a:r>
            <a:endParaRPr sz="2300"/>
          </a:p>
          <a:p>
            <a:pPr marL="914400" lvl="1" indent="-374650" algn="l" rtl="0">
              <a:spcBef>
                <a:spcPts val="0"/>
              </a:spcBef>
              <a:spcAft>
                <a:spcPts val="0"/>
              </a:spcAft>
              <a:buSzPts val="2300"/>
              <a:buChar char="►"/>
            </a:pPr>
            <a:r>
              <a:rPr lang="en-US" sz="2300"/>
              <a:t>Buttons, Searchbars, any website element</a:t>
            </a:r>
            <a:endParaRPr sz="2300"/>
          </a:p>
          <a:p>
            <a:pPr marL="0" lvl="0" indent="0" algn="l" rtl="0">
              <a:spcBef>
                <a:spcPts val="0"/>
              </a:spcBef>
              <a:spcAft>
                <a:spcPts val="0"/>
              </a:spcAft>
              <a:buNone/>
            </a:pPr>
            <a:endParaRPr sz="2300"/>
          </a:p>
          <a:p>
            <a:pPr marL="457200" lvl="0" indent="-374650" algn="l" rtl="0">
              <a:spcBef>
                <a:spcPts val="0"/>
              </a:spcBef>
              <a:spcAft>
                <a:spcPts val="0"/>
              </a:spcAft>
              <a:buSzPts val="2300"/>
              <a:buChar char="►"/>
            </a:pPr>
            <a:r>
              <a:rPr lang="en-US" sz="2300"/>
              <a:t>CSS - Cascading Style Sheets</a:t>
            </a:r>
            <a:endParaRPr sz="2300"/>
          </a:p>
          <a:p>
            <a:pPr marL="914400" lvl="1" indent="-374650" algn="l" rtl="0">
              <a:spcBef>
                <a:spcPts val="0"/>
              </a:spcBef>
              <a:spcAft>
                <a:spcPts val="0"/>
              </a:spcAft>
              <a:buSzPts val="2300"/>
              <a:buChar char="►"/>
            </a:pPr>
            <a:r>
              <a:rPr lang="en-US" sz="2300"/>
              <a:t>Style of the website</a:t>
            </a:r>
            <a:endParaRPr sz="2300"/>
          </a:p>
          <a:p>
            <a:pPr marL="914400" lvl="1" indent="-374650" algn="l" rtl="0">
              <a:spcBef>
                <a:spcPts val="0"/>
              </a:spcBef>
              <a:spcAft>
                <a:spcPts val="0"/>
              </a:spcAft>
              <a:buSzPts val="2300"/>
              <a:buChar char="►"/>
            </a:pPr>
            <a:r>
              <a:rPr lang="en-US" sz="2300"/>
              <a:t>decoration for different HTML elements</a:t>
            </a:r>
            <a:endParaRPr sz="2300"/>
          </a:p>
          <a:p>
            <a:pPr marL="0" lvl="0" indent="0" algn="l" rtl="0">
              <a:spcBef>
                <a:spcPts val="0"/>
              </a:spcBef>
              <a:spcAft>
                <a:spcPts val="0"/>
              </a:spcAft>
              <a:buNone/>
            </a:pPr>
            <a:endParaRPr sz="2300"/>
          </a:p>
          <a:p>
            <a:pPr marL="457200" lvl="0" indent="-374650" algn="l" rtl="0">
              <a:spcBef>
                <a:spcPts val="0"/>
              </a:spcBef>
              <a:spcAft>
                <a:spcPts val="0"/>
              </a:spcAft>
              <a:buSzPts val="2300"/>
              <a:buChar char="►"/>
            </a:pPr>
            <a:r>
              <a:rPr lang="en-US" sz="2300"/>
              <a:t>Bootstrap - framework for website design</a:t>
            </a:r>
            <a:endParaRPr sz="2300"/>
          </a:p>
          <a:p>
            <a:pPr marL="914400" lvl="1" indent="-374650" algn="l" rtl="0">
              <a:spcBef>
                <a:spcPts val="0"/>
              </a:spcBef>
              <a:spcAft>
                <a:spcPts val="0"/>
              </a:spcAft>
              <a:buSzPts val="2300"/>
              <a:buChar char="►"/>
            </a:pPr>
            <a:r>
              <a:rPr lang="en-US" sz="2300"/>
              <a:t>gives you HTML and CSS so you don’t have to build it yourself</a:t>
            </a:r>
            <a:endParaRPr sz="23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712642ad6a_0_2"/>
          <p:cNvSpPr txBox="1">
            <a:spLocks noGrp="1"/>
          </p:cNvSpPr>
          <p:nvPr>
            <p:ph type="title"/>
          </p:nvPr>
        </p:nvSpPr>
        <p:spPr>
          <a:xfrm>
            <a:off x="646111" y="452718"/>
            <a:ext cx="9404700" cy="14004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Controller</a:t>
            </a:r>
            <a:endParaRPr/>
          </a:p>
        </p:txBody>
      </p:sp>
      <p:sp>
        <p:nvSpPr>
          <p:cNvPr id="196" name="Google Shape;196;g712642ad6a_0_2"/>
          <p:cNvSpPr txBox="1">
            <a:spLocks noGrp="1"/>
          </p:cNvSpPr>
          <p:nvPr>
            <p:ph type="body" idx="1"/>
          </p:nvPr>
        </p:nvSpPr>
        <p:spPr>
          <a:xfrm>
            <a:off x="1103300" y="1534350"/>
            <a:ext cx="9743100" cy="4964100"/>
          </a:xfrm>
          <a:prstGeom prst="rect">
            <a:avLst/>
          </a:prstGeom>
        </p:spPr>
        <p:txBody>
          <a:bodyPr spcFirstLastPara="1" wrap="square" lIns="91425" tIns="45700" rIns="91425" bIns="45700" anchor="t" anchorCtr="0">
            <a:noAutofit/>
          </a:bodyPr>
          <a:lstStyle/>
          <a:p>
            <a:pPr marL="457200" lvl="0" indent="-368300" algn="l" rtl="0">
              <a:spcBef>
                <a:spcPts val="1000"/>
              </a:spcBef>
              <a:spcAft>
                <a:spcPts val="0"/>
              </a:spcAft>
              <a:buSzPts val="2200"/>
              <a:buChar char="►"/>
            </a:pPr>
            <a:r>
              <a:rPr lang="en-US" sz="2200"/>
              <a:t>All the controller functions exist inside “views.py” (bad name!)</a:t>
            </a:r>
            <a:endParaRPr sz="2200"/>
          </a:p>
          <a:p>
            <a:pPr marL="457200" lvl="0" indent="0" algn="l" rtl="0">
              <a:spcBef>
                <a:spcPts val="1000"/>
              </a:spcBef>
              <a:spcAft>
                <a:spcPts val="0"/>
              </a:spcAft>
              <a:buNone/>
            </a:pPr>
            <a:endParaRPr sz="2200"/>
          </a:p>
          <a:p>
            <a:pPr marL="457200" lvl="0" indent="-368300" algn="l" rtl="0">
              <a:spcBef>
                <a:spcPts val="1000"/>
              </a:spcBef>
              <a:spcAft>
                <a:spcPts val="0"/>
              </a:spcAft>
              <a:buSzPts val="2200"/>
              <a:buChar char="►"/>
            </a:pPr>
            <a:r>
              <a:rPr lang="en-US" sz="2200"/>
              <a:t>request -&gt; data the client gives you (the server)</a:t>
            </a:r>
            <a:endParaRPr sz="2200"/>
          </a:p>
          <a:p>
            <a:pPr marL="457200" lvl="0" indent="-368300" algn="l" rtl="0">
              <a:spcBef>
                <a:spcPts val="0"/>
              </a:spcBef>
              <a:spcAft>
                <a:spcPts val="0"/>
              </a:spcAft>
              <a:buSzPts val="2200"/>
              <a:buChar char="►"/>
            </a:pPr>
            <a:r>
              <a:rPr lang="en-US" sz="2200"/>
              <a:t>context -&gt; the data that you (server) want to give the client</a:t>
            </a:r>
            <a:endParaRPr sz="2200"/>
          </a:p>
          <a:p>
            <a:pPr marL="914400" lvl="1" indent="-368300" algn="l" rtl="0">
              <a:spcBef>
                <a:spcPts val="0"/>
              </a:spcBef>
              <a:spcAft>
                <a:spcPts val="0"/>
              </a:spcAft>
              <a:buSzPts val="2200"/>
              <a:buChar char="►"/>
            </a:pPr>
            <a:r>
              <a:rPr lang="en-US" sz="2200"/>
              <a:t>context and request can be treated as python dictionaries</a:t>
            </a:r>
            <a:endParaRPr sz="2200"/>
          </a:p>
          <a:p>
            <a:pPr marL="0" lvl="0" indent="0" algn="l" rtl="0">
              <a:spcBef>
                <a:spcPts val="1000"/>
              </a:spcBef>
              <a:spcAft>
                <a:spcPts val="0"/>
              </a:spcAft>
              <a:buNone/>
            </a:pPr>
            <a:endParaRPr/>
          </a:p>
          <a:p>
            <a:pPr marL="0" lvl="0" indent="0" algn="l" rtl="0">
              <a:spcBef>
                <a:spcPts val="1000"/>
              </a:spcBef>
              <a:spcAft>
                <a:spcPts val="0"/>
              </a:spcAft>
              <a:buNone/>
            </a:pPr>
            <a:r>
              <a:rPr lang="en-US"/>
              <a:t># Example:</a:t>
            </a:r>
            <a:endParaRPr/>
          </a:p>
          <a:p>
            <a:pPr marL="0" lvl="0" indent="0" algn="l" rtl="0">
              <a:spcBef>
                <a:spcPts val="1000"/>
              </a:spcBef>
              <a:spcAft>
                <a:spcPts val="0"/>
              </a:spcAft>
              <a:buNone/>
            </a:pPr>
            <a:r>
              <a:rPr lang="en-US"/>
              <a:t>def login(request):</a:t>
            </a:r>
            <a:endParaRPr/>
          </a:p>
          <a:p>
            <a:pPr marL="0" lvl="0" indent="0" algn="l" rtl="0">
              <a:spcBef>
                <a:spcPts val="1000"/>
              </a:spcBef>
              <a:spcAft>
                <a:spcPts val="0"/>
              </a:spcAft>
              <a:buNone/>
            </a:pPr>
            <a:r>
              <a:rPr lang="en-US"/>
              <a:t>	context = {‘data’: ‘hello’}</a:t>
            </a:r>
            <a:endParaRPr/>
          </a:p>
          <a:p>
            <a:pPr marL="0" lvl="0" indent="0" algn="l" rtl="0">
              <a:spcBef>
                <a:spcPts val="1000"/>
              </a:spcBef>
              <a:spcAft>
                <a:spcPts val="0"/>
              </a:spcAft>
              <a:buNone/>
            </a:pPr>
            <a:r>
              <a:rPr lang="en-US"/>
              <a:t>	return render(request, “appName/login.HTML”, context)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0"/>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a:t>HTTP</a:t>
            </a:r>
            <a:endParaRPr/>
          </a:p>
        </p:txBody>
      </p:sp>
      <p:sp>
        <p:nvSpPr>
          <p:cNvPr id="202" name="Google Shape;202;p10"/>
          <p:cNvSpPr txBox="1">
            <a:spLocks noGrp="1"/>
          </p:cNvSpPr>
          <p:nvPr>
            <p:ph type="body" idx="1"/>
          </p:nvPr>
        </p:nvSpPr>
        <p:spPr>
          <a:xfrm>
            <a:off x="1104225" y="1618050"/>
            <a:ext cx="8946600" cy="4596900"/>
          </a:xfrm>
          <a:prstGeom prst="rect">
            <a:avLst/>
          </a:prstGeom>
          <a:noFill/>
          <a:ln>
            <a:noFill/>
          </a:ln>
        </p:spPr>
        <p:txBody>
          <a:bodyPr spcFirstLastPara="1" wrap="square" lIns="91425" tIns="45700" rIns="91425" bIns="45700" anchor="t" anchorCtr="0">
            <a:normAutofit lnSpcReduction="10000"/>
          </a:bodyPr>
          <a:lstStyle/>
          <a:p>
            <a:pPr marL="0" lvl="0" indent="0" algn="l" rtl="0">
              <a:spcBef>
                <a:spcPts val="0"/>
              </a:spcBef>
              <a:spcAft>
                <a:spcPts val="0"/>
              </a:spcAft>
              <a:buNone/>
            </a:pPr>
            <a:r>
              <a:rPr lang="en-US" sz="2200"/>
              <a:t>HTTP - Hypertext Transfer Protocol - enables communication between server and client</a:t>
            </a:r>
            <a:endParaRPr sz="2200"/>
          </a:p>
          <a:p>
            <a:pPr marL="0" lvl="0" indent="0" algn="l" rtl="0">
              <a:spcBef>
                <a:spcPts val="0"/>
              </a:spcBef>
              <a:spcAft>
                <a:spcPts val="0"/>
              </a:spcAft>
              <a:buNone/>
            </a:pPr>
            <a:endParaRPr sz="2200"/>
          </a:p>
          <a:p>
            <a:pPr marL="0" lvl="0" indent="0" algn="l" rtl="0">
              <a:spcBef>
                <a:spcPts val="0"/>
              </a:spcBef>
              <a:spcAft>
                <a:spcPts val="0"/>
              </a:spcAft>
              <a:buNone/>
            </a:pPr>
            <a:r>
              <a:rPr lang="en-US" sz="2200"/>
              <a:t>POST request</a:t>
            </a:r>
            <a:endParaRPr sz="2200"/>
          </a:p>
          <a:p>
            <a:pPr marL="742950" lvl="1" indent="-334010" algn="l" rtl="0">
              <a:spcBef>
                <a:spcPts val="1000"/>
              </a:spcBef>
              <a:spcAft>
                <a:spcPts val="0"/>
              </a:spcAft>
              <a:buSzPts val="2200"/>
              <a:buChar char="►"/>
            </a:pPr>
            <a:r>
              <a:rPr lang="en-US" sz="2200"/>
              <a:t>Send information to the server (when you login or register)</a:t>
            </a:r>
            <a:endParaRPr sz="2200"/>
          </a:p>
          <a:p>
            <a:pPr marL="342900" lvl="0" indent="0" algn="l" rtl="0">
              <a:spcBef>
                <a:spcPts val="1000"/>
              </a:spcBef>
              <a:spcAft>
                <a:spcPts val="0"/>
              </a:spcAft>
              <a:buNone/>
            </a:pPr>
            <a:endParaRPr sz="2200"/>
          </a:p>
          <a:p>
            <a:pPr marL="0" lvl="0" indent="0" algn="l" rtl="0">
              <a:spcBef>
                <a:spcPts val="1000"/>
              </a:spcBef>
              <a:spcAft>
                <a:spcPts val="0"/>
              </a:spcAft>
              <a:buNone/>
            </a:pPr>
            <a:r>
              <a:rPr lang="en-US" sz="2200"/>
              <a:t>GET request</a:t>
            </a:r>
            <a:endParaRPr sz="2200"/>
          </a:p>
          <a:p>
            <a:pPr marL="742950" lvl="1" indent="-334010" algn="l" rtl="0">
              <a:spcBef>
                <a:spcPts val="1000"/>
              </a:spcBef>
              <a:spcAft>
                <a:spcPts val="0"/>
              </a:spcAft>
              <a:buSzPts val="2200"/>
              <a:buChar char="►"/>
            </a:pPr>
            <a:r>
              <a:rPr lang="en-US" sz="2200"/>
              <a:t>Request data from server, but doesn’t modify server data</a:t>
            </a:r>
            <a:endParaRPr sz="2200"/>
          </a:p>
          <a:p>
            <a:pPr marL="0" lvl="0" indent="0" algn="l" rtl="0">
              <a:spcBef>
                <a:spcPts val="1000"/>
              </a:spcBef>
              <a:spcAft>
                <a:spcPts val="0"/>
              </a:spcAft>
              <a:buNone/>
            </a:pPr>
            <a:endParaRPr sz="2200"/>
          </a:p>
          <a:p>
            <a:pPr marL="0" lvl="0" indent="0" algn="l" rtl="0">
              <a:spcBef>
                <a:spcPts val="1000"/>
              </a:spcBef>
              <a:spcAft>
                <a:spcPts val="0"/>
              </a:spcAft>
              <a:buNone/>
            </a:pPr>
            <a:r>
              <a:rPr lang="en-US" sz="2200"/>
              <a:t>More information here:</a:t>
            </a:r>
            <a:endParaRPr sz="2200"/>
          </a:p>
          <a:p>
            <a:pPr marL="0" lvl="0" indent="0" algn="l" rtl="0">
              <a:spcBef>
                <a:spcPts val="1000"/>
              </a:spcBef>
              <a:spcAft>
                <a:spcPts val="0"/>
              </a:spcAft>
              <a:buNone/>
            </a:pPr>
            <a:r>
              <a:rPr lang="en-US" sz="2200"/>
              <a:t> </a:t>
            </a:r>
            <a:r>
              <a:rPr lang="en-US" sz="2200" u="sng">
                <a:solidFill>
                  <a:schemeClr val="hlink"/>
                </a:solidFill>
                <a:hlinkClick r:id="rId3"/>
              </a:rPr>
              <a:t>https://www.w3schools.com/tags/ref_httpmethods.asp</a:t>
            </a:r>
            <a:endParaRPr sz="2200"/>
          </a:p>
          <a:p>
            <a:pPr marL="0" lvl="0" indent="0" algn="l" rtl="0">
              <a:spcBef>
                <a:spcPts val="1000"/>
              </a:spcBef>
              <a:spcAft>
                <a:spcPts val="0"/>
              </a:spcAft>
              <a:buNone/>
            </a:pPr>
            <a:endParaRPr sz="2200"/>
          </a:p>
          <a:p>
            <a:pPr marL="0" lvl="0" indent="0" algn="l" rtl="0">
              <a:spcBef>
                <a:spcPts val="1000"/>
              </a:spcBef>
              <a:spcAft>
                <a:spcPts val="0"/>
              </a:spcAft>
              <a:buSzPts val="1600"/>
              <a:buNone/>
            </a:pPr>
            <a:endParaRPr sz="2200"/>
          </a:p>
        </p:txBody>
      </p:sp>
    </p:spTree>
  </p:cSld>
  <p:clrMapOvr>
    <a:masterClrMapping/>
  </p:clrMapOvr>
</p:sld>
</file>

<file path=ppt/theme/theme1.xml><?xml version="1.0" encoding="utf-8"?>
<a:theme xmlns:a="http://schemas.openxmlformats.org/drawingml/2006/main"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1010</Words>
  <Application>Microsoft Office PowerPoint</Application>
  <PresentationFormat>Widescreen</PresentationFormat>
  <Paragraphs>153</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Century Gothic</vt:lpstr>
      <vt:lpstr>Arial</vt:lpstr>
      <vt:lpstr>Noto Sans Symbols</vt:lpstr>
      <vt:lpstr>Ion</vt:lpstr>
      <vt:lpstr>Web Apps w/ Django </vt:lpstr>
      <vt:lpstr>What are web apps</vt:lpstr>
      <vt:lpstr>Model View Controller Framework</vt:lpstr>
      <vt:lpstr>Creating a Django project</vt:lpstr>
      <vt:lpstr>Creating a Django project (p2)</vt:lpstr>
      <vt:lpstr>Structure</vt:lpstr>
      <vt:lpstr>HTML and CSS</vt:lpstr>
      <vt:lpstr>Controller</vt:lpstr>
      <vt:lpstr>HTTP</vt:lpstr>
      <vt:lpstr>Django Templating Language</vt:lpstr>
      <vt:lpstr>Forms</vt:lpstr>
      <vt:lpstr>Cross Site Request Forgery</vt:lpstr>
      <vt:lpstr>URL Routes</vt:lpstr>
      <vt:lpstr>Calculator App</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Apps w/ Django </dc:title>
  <dc:creator>Andrew Hong</dc:creator>
  <cp:lastModifiedBy>Andrew Hong</cp:lastModifiedBy>
  <cp:revision>2</cp:revision>
  <dcterms:created xsi:type="dcterms:W3CDTF">2020-03-02T17:10:03Z</dcterms:created>
  <dcterms:modified xsi:type="dcterms:W3CDTF">2020-05-04T16:17:32Z</dcterms:modified>
</cp:coreProperties>
</file>