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56" r:id="rId3"/>
    <p:sldId id="263" r:id="rId4"/>
    <p:sldId id="312" r:id="rId5"/>
    <p:sldId id="321" r:id="rId6"/>
    <p:sldId id="300" r:id="rId7"/>
    <p:sldId id="301" r:id="rId8"/>
    <p:sldId id="305" r:id="rId9"/>
    <p:sldId id="287" r:id="rId10"/>
    <p:sldId id="306" r:id="rId11"/>
    <p:sldId id="307" r:id="rId12"/>
    <p:sldId id="308" r:id="rId13"/>
    <p:sldId id="309" r:id="rId14"/>
    <p:sldId id="303" r:id="rId15"/>
    <p:sldId id="304" r:id="rId16"/>
    <p:sldId id="288" r:id="rId17"/>
    <p:sldId id="322" r:id="rId18"/>
    <p:sldId id="310" r:id="rId19"/>
    <p:sldId id="311" r:id="rId20"/>
    <p:sldId id="313" r:id="rId21"/>
    <p:sldId id="319" r:id="rId22"/>
    <p:sldId id="320" r:id="rId23"/>
    <p:sldId id="314" r:id="rId24"/>
    <p:sldId id="32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69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5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4400664" y="2537683"/>
            <a:ext cx="3390672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err="1"/>
              <a:t>출결서비스</a:t>
            </a:r>
            <a:endParaRPr lang="en-US" altLang="ko-KR" sz="50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359C6172-A72F-4056-B77D-2EB2E5BF03B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6496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7549086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7982071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8415056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2829645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유치부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19188-A7E5-48C1-8D96-B4A4BCCA2869}"/>
              </a:ext>
            </a:extLst>
          </p:cNvPr>
          <p:cNvSpPr/>
          <p:nvPr/>
        </p:nvSpPr>
        <p:spPr>
          <a:xfrm>
            <a:off x="6738306" y="2839747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309077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3098944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 서초구 방배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310243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서초푸르지오아파트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3356101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3328623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3808658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380565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7638"/>
              </p:ext>
            </p:extLst>
          </p:nvPr>
        </p:nvGraphicFramePr>
        <p:xfrm>
          <a:off x="9877417" y="381262"/>
          <a:ext cx="2324099" cy="46607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38F22C91-AF03-4D7A-8369-000E7822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19FBD8D-03AF-42FB-96C3-8AE98E5B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07749BC-0B28-45EC-AE6F-8B7CFCEB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335C366-50D5-4F2C-B418-08F10F40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603C75F-B282-4585-A34E-60304AB5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3C55713-2FA9-4AD4-B3A4-C07B6E28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4731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310BAF-71C2-4EB7-A02B-09B4BE55D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03473EE-7B51-4F5D-848E-C7A572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C87567D-669F-49FE-84AD-68361E8143D2}"/>
              </a:ext>
            </a:extLst>
          </p:cNvPr>
          <p:cNvSpPr/>
          <p:nvPr/>
        </p:nvSpPr>
        <p:spPr>
          <a:xfrm>
            <a:off x="6756035" y="2582344"/>
            <a:ext cx="64338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3A9DF2-9700-4D42-B791-3E0FB6FB2B1D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713EF7-6843-46AA-9D1A-C8383BAC432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5522F26-7A8D-4F4B-8D21-2F288AA56B0A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0806EA-CA2C-4076-B681-016299C25D81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879F929-56ED-42D8-BD5F-3A4FF14C533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74139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32917"/>
              </p:ext>
            </p:extLst>
          </p:nvPr>
        </p:nvGraphicFramePr>
        <p:xfrm>
          <a:off x="2176515" y="4765439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5306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56499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599336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530969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5653087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599647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451395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4513951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5986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394533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39529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39529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440246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443729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470164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5690316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56861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5798316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9115118" y="4627091"/>
            <a:ext cx="663312" cy="2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/>
          <p:nvPr/>
        </p:nvCxnSpPr>
        <p:spPr>
          <a:xfrm>
            <a:off x="8057287" y="4665790"/>
            <a:ext cx="1590052" cy="25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5360890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stCxn id="72" idx="1"/>
          </p:cNvCxnSpPr>
          <p:nvPr/>
        </p:nvCxnSpPr>
        <p:spPr>
          <a:xfrm>
            <a:off x="6016814" y="5414890"/>
            <a:ext cx="3812084" cy="8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45458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4545885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45458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454588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3061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004"/>
              </p:ext>
            </p:extLst>
          </p:nvPr>
        </p:nvGraphicFramePr>
        <p:xfrm>
          <a:off x="2176515" y="4765437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8532" y="5033661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BC8651-46F6-44AD-9694-D24278FD8A11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E085213-86ED-49D8-A7D5-1F0E584FD914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447465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21171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4579399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7696" y="5138407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00084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0384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18547"/>
              </p:ext>
            </p:extLst>
          </p:nvPr>
        </p:nvGraphicFramePr>
        <p:xfrm>
          <a:off x="2179604" y="481074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506592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531162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556666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447465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461904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01831"/>
              </p:ext>
            </p:extLst>
          </p:nvPr>
        </p:nvGraphicFramePr>
        <p:xfrm>
          <a:off x="2241549" y="2101231"/>
          <a:ext cx="6906197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183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33620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979322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633679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4315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875767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992353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909293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690620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69062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3146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314606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314606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314606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314606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307395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314606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314606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13249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13249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13249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13249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13249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13249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13249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005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2234005" y="4870383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2258939" y="493020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81300"/>
              </p:ext>
            </p:extLst>
          </p:nvPr>
        </p:nvGraphicFramePr>
        <p:xfrm>
          <a:off x="2308308" y="5173409"/>
          <a:ext cx="2370303" cy="138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4504076" y="487940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3158037" y="519534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3158037" y="5661249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3420474" y="563658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31580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3310437" y="5894109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34628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3615237" y="5894109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37676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9200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3158037" y="6130887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3602731" y="61062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3158037" y="6358078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3158037" y="5428140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2320488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4259743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3775763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35F912-69D4-4D93-B58A-058AA137CE30}"/>
              </a:ext>
            </a:extLst>
          </p:cNvPr>
          <p:cNvSpPr/>
          <p:nvPr/>
        </p:nvSpPr>
        <p:spPr>
          <a:xfrm>
            <a:off x="6623427" y="4877929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6D40920-3F6A-4268-B1C5-DC54A2A3565D}"/>
              </a:ext>
            </a:extLst>
          </p:cNvPr>
          <p:cNvSpPr/>
          <p:nvPr/>
        </p:nvSpPr>
        <p:spPr>
          <a:xfrm>
            <a:off x="6648361" y="4937751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신규 생성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0B89C131-A94F-42B3-83E7-864D26BB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65345"/>
              </p:ext>
            </p:extLst>
          </p:nvPr>
        </p:nvGraphicFramePr>
        <p:xfrm>
          <a:off x="6697730" y="5180955"/>
          <a:ext cx="2370303" cy="138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75C39A8-84F4-4C4A-A847-C9E624E9FA89}"/>
              </a:ext>
            </a:extLst>
          </p:cNvPr>
          <p:cNvSpPr/>
          <p:nvPr/>
        </p:nvSpPr>
        <p:spPr>
          <a:xfrm>
            <a:off x="8893498" y="4886951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3EF1A3-6BF2-43AE-BC9E-CEE0D7F999E0}"/>
              </a:ext>
            </a:extLst>
          </p:cNvPr>
          <p:cNvSpPr/>
          <p:nvPr/>
        </p:nvSpPr>
        <p:spPr>
          <a:xfrm>
            <a:off x="7547459" y="5202887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DEAA0D-D81E-4B92-9456-A5C10A6A84A7}"/>
              </a:ext>
            </a:extLst>
          </p:cNvPr>
          <p:cNvSpPr/>
          <p:nvPr/>
        </p:nvSpPr>
        <p:spPr>
          <a:xfrm>
            <a:off x="7547459" y="5668795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35076E-3F03-4291-A880-85359F8CE5E8}"/>
              </a:ext>
            </a:extLst>
          </p:cNvPr>
          <p:cNvSpPr txBox="1"/>
          <p:nvPr/>
        </p:nvSpPr>
        <p:spPr>
          <a:xfrm>
            <a:off x="7809896" y="56441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5DF493-B402-4A41-814F-793A860E776D}"/>
              </a:ext>
            </a:extLst>
          </p:cNvPr>
          <p:cNvSpPr/>
          <p:nvPr/>
        </p:nvSpPr>
        <p:spPr>
          <a:xfrm>
            <a:off x="75474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FCB917-7A50-4E9C-A26A-027F774458FE}"/>
              </a:ext>
            </a:extLst>
          </p:cNvPr>
          <p:cNvSpPr/>
          <p:nvPr/>
        </p:nvSpPr>
        <p:spPr>
          <a:xfrm>
            <a:off x="76998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39F8E4-41C4-4BC7-BA39-498B8B7DE8B4}"/>
              </a:ext>
            </a:extLst>
          </p:cNvPr>
          <p:cNvSpPr/>
          <p:nvPr/>
        </p:nvSpPr>
        <p:spPr>
          <a:xfrm>
            <a:off x="78522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D4C095F-E84C-40CA-918B-ACD6FA168AA4}"/>
              </a:ext>
            </a:extLst>
          </p:cNvPr>
          <p:cNvSpPr/>
          <p:nvPr/>
        </p:nvSpPr>
        <p:spPr>
          <a:xfrm>
            <a:off x="80046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D71517F-FCC8-4391-95EC-6C78EB2D0328}"/>
              </a:ext>
            </a:extLst>
          </p:cNvPr>
          <p:cNvSpPr/>
          <p:nvPr/>
        </p:nvSpPr>
        <p:spPr>
          <a:xfrm>
            <a:off x="81570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1480E47-C9D8-4284-B8B8-3F43A1D43035}"/>
              </a:ext>
            </a:extLst>
          </p:cNvPr>
          <p:cNvSpPr/>
          <p:nvPr/>
        </p:nvSpPr>
        <p:spPr>
          <a:xfrm>
            <a:off x="83094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0ED03B0-A66F-41D8-8412-D6FC8139EE37}"/>
              </a:ext>
            </a:extLst>
          </p:cNvPr>
          <p:cNvSpPr/>
          <p:nvPr/>
        </p:nvSpPr>
        <p:spPr>
          <a:xfrm>
            <a:off x="7547459" y="6138433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02B34C-3E87-42E8-BD40-FEE3C51E5231}"/>
              </a:ext>
            </a:extLst>
          </p:cNvPr>
          <p:cNvSpPr txBox="1"/>
          <p:nvPr/>
        </p:nvSpPr>
        <p:spPr>
          <a:xfrm>
            <a:off x="7992153" y="61137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D8A9A22-D374-40A7-B35E-3BA655EB69A6}"/>
              </a:ext>
            </a:extLst>
          </p:cNvPr>
          <p:cNvSpPr/>
          <p:nvPr/>
        </p:nvSpPr>
        <p:spPr>
          <a:xfrm>
            <a:off x="7547459" y="636562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63CF7A3-16C4-403A-83C2-31614DB7F4DE}"/>
              </a:ext>
            </a:extLst>
          </p:cNvPr>
          <p:cNvSpPr/>
          <p:nvPr/>
        </p:nvSpPr>
        <p:spPr>
          <a:xfrm>
            <a:off x="7547459" y="5435686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75A0085-C8E1-4B48-826B-2297D9156C9C}"/>
              </a:ext>
            </a:extLst>
          </p:cNvPr>
          <p:cNvSpPr/>
          <p:nvPr/>
        </p:nvSpPr>
        <p:spPr>
          <a:xfrm>
            <a:off x="8649165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639B38-A702-43D7-89A3-5D7BBEC5591B}"/>
              </a:ext>
            </a:extLst>
          </p:cNvPr>
          <p:cNvSpPr/>
          <p:nvPr/>
        </p:nvSpPr>
        <p:spPr>
          <a:xfrm>
            <a:off x="8165185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053" y="59093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61" y="63766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191261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stCxn id="57" idx="3"/>
          </p:cNvCxnSpPr>
          <p:nvPr/>
        </p:nvCxnSpPr>
        <p:spPr>
          <a:xfrm flipH="1">
            <a:off x="8833753" y="1941989"/>
            <a:ext cx="289716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404" y="65556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2177"/>
              </p:ext>
            </p:extLst>
          </p:nvPr>
        </p:nvGraphicFramePr>
        <p:xfrm>
          <a:off x="9867900" y="366752"/>
          <a:ext cx="2324099" cy="327509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67213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47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124816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1702655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153985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433828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4566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강사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13249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13249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13249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13249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13249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13249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13249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005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2234005" y="4870383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2258939" y="493020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03670"/>
              </p:ext>
            </p:extLst>
          </p:nvPr>
        </p:nvGraphicFramePr>
        <p:xfrm>
          <a:off x="2308308" y="5173409"/>
          <a:ext cx="2370303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4504076" y="487940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3158037" y="519534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3158036" y="566124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2320488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4259743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3775763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191261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404" y="65556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강사관리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E6188A-2EF7-48A3-BEE3-2141D25B58CD}"/>
              </a:ext>
            </a:extLst>
          </p:cNvPr>
          <p:cNvSpPr/>
          <p:nvPr/>
        </p:nvSpPr>
        <p:spPr>
          <a:xfrm>
            <a:off x="3158037" y="542906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F4FB277-3392-4E45-ABDA-FC44F74FCE2E}"/>
              </a:ext>
            </a:extLst>
          </p:cNvPr>
          <p:cNvSpPr/>
          <p:nvPr/>
        </p:nvSpPr>
        <p:spPr>
          <a:xfrm>
            <a:off x="3558634" y="543144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F9D3F79-2337-4E80-908A-79D3E24EA415}"/>
              </a:ext>
            </a:extLst>
          </p:cNvPr>
          <p:cNvSpPr/>
          <p:nvPr/>
        </p:nvSpPr>
        <p:spPr>
          <a:xfrm>
            <a:off x="4035129" y="542906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FF25016-E353-4C61-AFB0-5313A8C73A57}"/>
              </a:ext>
            </a:extLst>
          </p:cNvPr>
          <p:cNvSpPr/>
          <p:nvPr/>
        </p:nvSpPr>
        <p:spPr>
          <a:xfrm>
            <a:off x="3158036" y="5923880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558355" y="4879908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583289" y="4939730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1141"/>
              </p:ext>
            </p:extLst>
          </p:nvPr>
        </p:nvGraphicFramePr>
        <p:xfrm>
          <a:off x="6632658" y="5182934"/>
          <a:ext cx="2370303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8828426" y="488893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482387" y="5204866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482386" y="5670774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584093" y="666130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100113" y="666130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482387" y="5438587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7882984" y="5440968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359479" y="5438587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482386" y="593340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661198" y="59131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FD70A-F4A4-4AB7-8E72-63AE5970E4AB}"/>
              </a:ext>
            </a:extLst>
          </p:cNvPr>
          <p:cNvSpPr txBox="1"/>
          <p:nvPr/>
        </p:nvSpPr>
        <p:spPr>
          <a:xfrm>
            <a:off x="4336848" y="590359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stCxn id="57" idx="3"/>
          </p:cNvCxnSpPr>
          <p:nvPr/>
        </p:nvCxnSpPr>
        <p:spPr>
          <a:xfrm flipH="1">
            <a:off x="8833753" y="1941989"/>
            <a:ext cx="289716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73598"/>
              </p:ext>
            </p:extLst>
          </p:nvPr>
        </p:nvGraphicFramePr>
        <p:xfrm>
          <a:off x="9867900" y="366752"/>
          <a:ext cx="2324099" cy="58268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및 학부모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오른쪽 리스트에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수신자 리스트에서 선택 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추가된 수신자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58268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및 학부모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오른쪽 리스트에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수신자 리스트에서 선택 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추가된 수신자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00CCED-29A6-4DEB-97E8-F7BF3E54832E}"/>
              </a:ext>
            </a:extLst>
          </p:cNvPr>
          <p:cNvSpPr/>
          <p:nvPr/>
        </p:nvSpPr>
        <p:spPr>
          <a:xfrm>
            <a:off x="7115519" y="2127566"/>
            <a:ext cx="1898439" cy="383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8155E-2137-482D-9EA3-472CA98E0109}"/>
              </a:ext>
            </a:extLst>
          </p:cNvPr>
          <p:cNvSpPr/>
          <p:nvPr/>
        </p:nvSpPr>
        <p:spPr>
          <a:xfrm>
            <a:off x="7223760" y="2424748"/>
            <a:ext cx="1672155" cy="2833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/>
        </p:nvGraphicFramePr>
        <p:xfrm>
          <a:off x="2263144" y="2137006"/>
          <a:ext cx="2365941" cy="3832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55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3498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60878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31616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971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59985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63955968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21877377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099891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01287670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0077300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11232534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3609340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9850" y="22070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9850" y="24819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9850" y="27184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9850" y="295486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64BB7D-859F-43B8-882E-6C729C9CFE01}"/>
              </a:ext>
            </a:extLst>
          </p:cNvPr>
          <p:cNvSpPr/>
          <p:nvPr/>
        </p:nvSpPr>
        <p:spPr>
          <a:xfrm>
            <a:off x="2329850" y="319129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0CCE26-4FA3-41EE-955C-5217D03C7622}"/>
              </a:ext>
            </a:extLst>
          </p:cNvPr>
          <p:cNvSpPr/>
          <p:nvPr/>
        </p:nvSpPr>
        <p:spPr>
          <a:xfrm>
            <a:off x="2329850" y="342772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1D0E2D-E8F5-483D-B2B3-9CC26065BBD2}"/>
              </a:ext>
            </a:extLst>
          </p:cNvPr>
          <p:cNvSpPr/>
          <p:nvPr/>
        </p:nvSpPr>
        <p:spPr>
          <a:xfrm>
            <a:off x="2329850" y="390058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CAC55-89CC-49A3-9CFA-9F7276B76436}"/>
              </a:ext>
            </a:extLst>
          </p:cNvPr>
          <p:cNvSpPr/>
          <p:nvPr/>
        </p:nvSpPr>
        <p:spPr>
          <a:xfrm>
            <a:off x="2329850" y="366415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59D53-9FEB-43A1-9998-AFAF60DA871D}"/>
              </a:ext>
            </a:extLst>
          </p:cNvPr>
          <p:cNvSpPr/>
          <p:nvPr/>
        </p:nvSpPr>
        <p:spPr>
          <a:xfrm>
            <a:off x="2329850" y="413701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B7C373-7249-4EAD-A9DB-72B762B7DE5B}"/>
              </a:ext>
            </a:extLst>
          </p:cNvPr>
          <p:cNvSpPr/>
          <p:nvPr/>
        </p:nvSpPr>
        <p:spPr>
          <a:xfrm>
            <a:off x="2329850" y="437344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42B401-401F-4E22-A3C4-F73D22D7C19C}"/>
              </a:ext>
            </a:extLst>
          </p:cNvPr>
          <p:cNvSpPr/>
          <p:nvPr/>
        </p:nvSpPr>
        <p:spPr>
          <a:xfrm>
            <a:off x="2329850" y="46098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5321835" y="2162436"/>
            <a:ext cx="1522825" cy="3832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리스트   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아빠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아빠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4779874" y="3701992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5321835" y="2451519"/>
            <a:ext cx="152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1275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474" y="349298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482" y="562591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762" y="29353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513347-4FB6-4E6D-A6F7-4DB99448D57A}"/>
              </a:ext>
            </a:extLst>
          </p:cNvPr>
          <p:cNvSpPr/>
          <p:nvPr/>
        </p:nvSpPr>
        <p:spPr>
          <a:xfrm>
            <a:off x="7229459" y="5336487"/>
            <a:ext cx="1666456" cy="42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4E939B-9AE6-4177-ABE5-316D75246EFD}"/>
              </a:ext>
            </a:extLst>
          </p:cNvPr>
          <p:cNvSpPr/>
          <p:nvPr/>
        </p:nvSpPr>
        <p:spPr>
          <a:xfrm>
            <a:off x="5008665" y="184468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732D3-64E3-4802-A071-DF6F33105EA9}"/>
              </a:ext>
            </a:extLst>
          </p:cNvPr>
          <p:cNvSpPr/>
          <p:nvPr/>
        </p:nvSpPr>
        <p:spPr>
          <a:xfrm rot="2700000">
            <a:off x="5847258" y="198326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1C7389F-8E37-4A1E-BA40-C48C25EBCD1D}"/>
              </a:ext>
            </a:extLst>
          </p:cNvPr>
          <p:cNvSpPr/>
          <p:nvPr/>
        </p:nvSpPr>
        <p:spPr>
          <a:xfrm>
            <a:off x="5772340" y="188953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E9C65-4AF3-43E3-BC9A-4081CE7E90FB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3E4832-C651-457A-B4FD-40BFD3FAE415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1F07A51-EDAE-4F1A-A47C-D48FED7F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09739AB-3F29-4606-AC3A-64391784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C294F8-AFE5-420C-83D4-082F5E99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8025D9B-2439-4DA6-B040-872AD64CE8F9}"/>
              </a:ext>
            </a:extLst>
          </p:cNvPr>
          <p:cNvSpPr/>
          <p:nvPr/>
        </p:nvSpPr>
        <p:spPr>
          <a:xfrm>
            <a:off x="6015920" y="184852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3E9AB2D-6B38-43D5-99E5-6930CFC1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167362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8B6A0B-8289-4114-9234-5FD80B85709C}"/>
              </a:ext>
            </a:extLst>
          </p:cNvPr>
          <p:cNvSpPr/>
          <p:nvPr/>
        </p:nvSpPr>
        <p:spPr>
          <a:xfrm>
            <a:off x="4271656" y="1837310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288EEEF-A15B-4127-8D39-59C97F07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5997359" y="5752908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542473" y="5752816"/>
            <a:ext cx="415498" cy="173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379760" y="2598727"/>
            <a:ext cx="1029137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휴대폰 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448444" y="2604533"/>
            <a:ext cx="312169" cy="1904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7F9B3-E40B-49B1-97DA-124B6BD753C4}"/>
              </a:ext>
            </a:extLst>
          </p:cNvPr>
          <p:cNvSpPr/>
          <p:nvPr/>
        </p:nvSpPr>
        <p:spPr>
          <a:xfrm>
            <a:off x="2329850" y="48463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D924601-7460-4598-AD09-D628D0EFA81B}"/>
              </a:ext>
            </a:extLst>
          </p:cNvPr>
          <p:cNvSpPr/>
          <p:nvPr/>
        </p:nvSpPr>
        <p:spPr>
          <a:xfrm>
            <a:off x="2329850" y="508274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6DF8F9-6101-4C80-BA4E-186A7BE2B270}"/>
              </a:ext>
            </a:extLst>
          </p:cNvPr>
          <p:cNvSpPr/>
          <p:nvPr/>
        </p:nvSpPr>
        <p:spPr>
          <a:xfrm>
            <a:off x="2329850" y="531917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0B9474-DB7F-43D8-A296-794540C3481F}"/>
              </a:ext>
            </a:extLst>
          </p:cNvPr>
          <p:cNvSpPr/>
          <p:nvPr/>
        </p:nvSpPr>
        <p:spPr>
          <a:xfrm>
            <a:off x="2329850" y="55556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9F2ECBA-86BC-4F77-B0BF-8BD952FE2342}"/>
              </a:ext>
            </a:extLst>
          </p:cNvPr>
          <p:cNvSpPr/>
          <p:nvPr/>
        </p:nvSpPr>
        <p:spPr>
          <a:xfrm>
            <a:off x="2329850" y="57920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23582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9148"/>
              </p:ext>
            </p:extLst>
          </p:nvPr>
        </p:nvGraphicFramePr>
        <p:xfrm>
          <a:off x="2254537" y="3366151"/>
          <a:ext cx="6868631" cy="1604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106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2575560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23850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4566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수신대상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보낸 날짜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등원하였습니다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학생의 수업료는 </a:t>
                      </a: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원입니다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900" dirty="0"/>
                        <a:t>30</a:t>
                      </a:r>
                      <a:r>
                        <a:rPr lang="ko-KR" altLang="en-US" sz="900" dirty="0"/>
                        <a:t>일까지 </a:t>
                      </a:r>
                      <a:r>
                        <a:rPr lang="ko-KR" altLang="en-US" sz="900" dirty="0" err="1"/>
                        <a:t>납부부탁드립니다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결석하였습니다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900" dirty="0" err="1"/>
                        <a:t>연락부탁드립니다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등원하였습니다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ko-KR" altLang="en-US" sz="900" dirty="0"/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42150"/>
              </p:ext>
            </p:extLst>
          </p:nvPr>
        </p:nvGraphicFramePr>
        <p:xfrm>
          <a:off x="2242201" y="1766982"/>
          <a:ext cx="6868628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67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865989">
                  <a:extLst>
                    <a:ext uri="{9D8B030D-6E8A-4147-A177-3AD203B41FA5}">
                      <a16:colId xmlns:a16="http://schemas.microsoft.com/office/drawing/2014/main" val="3987632511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310960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324818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315445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310198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310198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310198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311344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93854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3102230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389754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414599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439445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4642904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4891358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513981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538826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563672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5885174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F42F9D-EE19-495B-9459-2B5472768223}"/>
              </a:ext>
            </a:extLst>
          </p:cNvPr>
          <p:cNvSpPr/>
          <p:nvPr/>
        </p:nvSpPr>
        <p:spPr>
          <a:xfrm>
            <a:off x="6133628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1334B1-5441-4263-A478-431512FBF9C6}"/>
              </a:ext>
            </a:extLst>
          </p:cNvPr>
          <p:cNvSpPr/>
          <p:nvPr/>
        </p:nvSpPr>
        <p:spPr>
          <a:xfrm>
            <a:off x="638208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A358C4-4929-4FF0-820B-71A5D39DB98F}"/>
              </a:ext>
            </a:extLst>
          </p:cNvPr>
          <p:cNvSpPr/>
          <p:nvPr/>
        </p:nvSpPr>
        <p:spPr>
          <a:xfrm>
            <a:off x="663053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74B836-60BF-44C4-9A50-8F7581D6BBAB}"/>
              </a:ext>
            </a:extLst>
          </p:cNvPr>
          <p:cNvSpPr/>
          <p:nvPr/>
        </p:nvSpPr>
        <p:spPr>
          <a:xfrm>
            <a:off x="687899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61E1D9-E663-42A3-B352-425F3DAEC356}"/>
              </a:ext>
            </a:extLst>
          </p:cNvPr>
          <p:cNvSpPr/>
          <p:nvPr/>
        </p:nvSpPr>
        <p:spPr>
          <a:xfrm>
            <a:off x="7127441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315445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3174825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3146953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3167323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309649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3030523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37852"/>
              </p:ext>
            </p:extLst>
          </p:nvPr>
        </p:nvGraphicFramePr>
        <p:xfrm>
          <a:off x="9867900" y="366752"/>
          <a:ext cx="2324099" cy="65454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1-8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24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70621"/>
              </p:ext>
            </p:extLst>
          </p:nvPr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발신번호정보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44286" y="4445105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316072" y="445180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7405"/>
              </p:ext>
            </p:extLst>
          </p:nvPr>
        </p:nvGraphicFramePr>
        <p:xfrm>
          <a:off x="2180755" y="1720694"/>
          <a:ext cx="6942702" cy="318588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동영상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24F51C-1891-4337-9A12-B358E9EE64BD}"/>
              </a:ext>
            </a:extLst>
          </p:cNvPr>
          <p:cNvSpPr/>
          <p:nvPr/>
        </p:nvSpPr>
        <p:spPr>
          <a:xfrm>
            <a:off x="3284925" y="4164988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8FF90E-571C-4B25-8914-DE0784F1310C}"/>
              </a:ext>
            </a:extLst>
          </p:cNvPr>
          <p:cNvSpPr/>
          <p:nvPr/>
        </p:nvSpPr>
        <p:spPr>
          <a:xfrm>
            <a:off x="4379239" y="4163238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74036B-D859-47F6-9AAF-B0C2FDCE1540}"/>
              </a:ext>
            </a:extLst>
          </p:cNvPr>
          <p:cNvSpPr/>
          <p:nvPr/>
        </p:nvSpPr>
        <p:spPr>
          <a:xfrm>
            <a:off x="3288176" y="443483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80565A-7B8F-418B-B31C-1291739275C3}"/>
              </a:ext>
            </a:extLst>
          </p:cNvPr>
          <p:cNvSpPr/>
          <p:nvPr/>
        </p:nvSpPr>
        <p:spPr>
          <a:xfrm>
            <a:off x="8093524" y="44330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F68990-9DEB-49BE-8BFF-7543BA307E6B}"/>
              </a:ext>
            </a:extLst>
          </p:cNvPr>
          <p:cNvSpPr/>
          <p:nvPr/>
        </p:nvSpPr>
        <p:spPr>
          <a:xfrm>
            <a:off x="3288176" y="468650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9C1F128-EA2E-4FB1-9FA5-5553C3A72754}"/>
              </a:ext>
            </a:extLst>
          </p:cNvPr>
          <p:cNvSpPr/>
          <p:nvPr/>
        </p:nvSpPr>
        <p:spPr>
          <a:xfrm>
            <a:off x="8093524" y="468475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9495CC-2B35-4C2E-87E0-40FA76F6E1F7}"/>
              </a:ext>
            </a:extLst>
          </p:cNvPr>
          <p:cNvSpPr/>
          <p:nvPr/>
        </p:nvSpPr>
        <p:spPr>
          <a:xfrm>
            <a:off x="5135224" y="4163239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526026-F2C5-48B7-BE58-3F6A74901388}"/>
              </a:ext>
            </a:extLst>
          </p:cNvPr>
          <p:cNvSpPr/>
          <p:nvPr/>
        </p:nvSpPr>
        <p:spPr>
          <a:xfrm>
            <a:off x="6229538" y="4161489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9C192F-5985-4C7B-963F-FF2011156245}"/>
              </a:ext>
            </a:extLst>
          </p:cNvPr>
          <p:cNvSpPr/>
          <p:nvPr/>
        </p:nvSpPr>
        <p:spPr>
          <a:xfrm>
            <a:off x="6988012" y="4157334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BBCAB5D-9D6D-4DB2-B486-AB179FC7743E}"/>
              </a:ext>
            </a:extLst>
          </p:cNvPr>
          <p:cNvSpPr/>
          <p:nvPr/>
        </p:nvSpPr>
        <p:spPr>
          <a:xfrm>
            <a:off x="8082326" y="41555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7E1C10C-19C8-4017-B3D8-1323412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491603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51C4AB-6906-42E7-AF7D-CA1D5180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156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49BDE7-0354-4637-A4C4-32EDE456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0077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발신번호정보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99498"/>
              </p:ext>
            </p:extLst>
          </p:nvPr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3681591" y="4226561"/>
            <a:ext cx="2331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회원가입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89137"/>
              </p:ext>
            </p:extLst>
          </p:nvPr>
        </p:nvGraphicFramePr>
        <p:xfrm>
          <a:off x="2254537" y="4617931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65420" y="183724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7616510" y="183856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109973" y="183706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6604560" y="183856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3144"/>
              </p:ext>
            </p:extLst>
          </p:nvPr>
        </p:nvGraphicFramePr>
        <p:xfrm>
          <a:off x="2254536" y="4617931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65420" y="183724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7616510" y="183856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109973" y="183706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6604560" y="183856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362415" y="2129117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10886"/>
              </p:ext>
            </p:extLst>
          </p:nvPr>
        </p:nvGraphicFramePr>
        <p:xfrm>
          <a:off x="9867900" y="366753"/>
          <a:ext cx="2324099" cy="5549013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5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03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96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527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2241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6495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1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149"/>
              </p:ext>
            </p:extLst>
          </p:nvPr>
        </p:nvGraphicFramePr>
        <p:xfrm>
          <a:off x="2254537" y="2101231"/>
          <a:ext cx="6893204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47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3516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701744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1009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35336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77927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91895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0024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0139"/>
              </p:ext>
            </p:extLst>
          </p:nvPr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30198"/>
              </p:ext>
            </p:extLst>
          </p:nvPr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7549086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7982071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8415056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6742989" y="2581768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2829645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19188-A7E5-48C1-8D96-B4A4BCCA2869}"/>
              </a:ext>
            </a:extLst>
          </p:cNvPr>
          <p:cNvSpPr/>
          <p:nvPr/>
        </p:nvSpPr>
        <p:spPr>
          <a:xfrm>
            <a:off x="6738306" y="2839747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309077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3098944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310243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3356101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3328623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3808658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380565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4731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F701259-8CBC-437A-91E7-9C40DE01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4272</Words>
  <Application>Microsoft Office PowerPoint</Application>
  <PresentationFormat>와이드스크린</PresentationFormat>
  <Paragraphs>3063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544</cp:revision>
  <dcterms:created xsi:type="dcterms:W3CDTF">2020-04-08T08:38:24Z</dcterms:created>
  <dcterms:modified xsi:type="dcterms:W3CDTF">2020-04-28T01:08:21Z</dcterms:modified>
</cp:coreProperties>
</file>