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2" r:id="rId2"/>
    <p:sldId id="256" r:id="rId3"/>
    <p:sldId id="263" r:id="rId4"/>
    <p:sldId id="312" r:id="rId5"/>
    <p:sldId id="321" r:id="rId6"/>
    <p:sldId id="300" r:id="rId7"/>
    <p:sldId id="301" r:id="rId8"/>
    <p:sldId id="305" r:id="rId9"/>
    <p:sldId id="287" r:id="rId10"/>
    <p:sldId id="306" r:id="rId11"/>
    <p:sldId id="307" r:id="rId12"/>
    <p:sldId id="308" r:id="rId13"/>
    <p:sldId id="309" r:id="rId14"/>
    <p:sldId id="303" r:id="rId15"/>
    <p:sldId id="304" r:id="rId16"/>
    <p:sldId id="288" r:id="rId17"/>
    <p:sldId id="322" r:id="rId18"/>
    <p:sldId id="310" r:id="rId19"/>
    <p:sldId id="311" r:id="rId20"/>
    <p:sldId id="313" r:id="rId21"/>
    <p:sldId id="319" r:id="rId22"/>
    <p:sldId id="320" r:id="rId23"/>
    <p:sldId id="314" r:id="rId24"/>
    <p:sldId id="32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 재희" initials="황재" lastIdx="2" clrIdx="0">
    <p:extLst>
      <p:ext uri="{19B8F6BF-5375-455C-9EA6-DF929625EA0E}">
        <p15:presenceInfo xmlns:p15="http://schemas.microsoft.com/office/powerpoint/2012/main" userId="b7d744f497016f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696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C3533-0794-4569-86F2-ABA32DB61BAA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D2BE-64D3-4E3D-9CDC-BE4DBC82B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6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8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616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01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53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57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28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02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763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57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8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20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63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99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09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8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2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67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69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904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55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06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5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20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1490AAF8-BA0A-4377-A0B0-DEBAC5D8EA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07553301"/>
              </p:ext>
            </p:extLst>
          </p:nvPr>
        </p:nvGraphicFramePr>
        <p:xfrm>
          <a:off x="0" y="0"/>
          <a:ext cx="12192000" cy="3713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179196363"/>
                    </a:ext>
                  </a:extLst>
                </a:gridCol>
                <a:gridCol w="6184669">
                  <a:extLst>
                    <a:ext uri="{9D8B030D-6E8A-4147-A177-3AD203B41FA5}">
                      <a16:colId xmlns:a16="http://schemas.microsoft.com/office/drawing/2014/main" val="34650546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0365558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870464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618489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19398336"/>
                    </a:ext>
                  </a:extLst>
                </a:gridCol>
                <a:gridCol w="798022">
                  <a:extLst>
                    <a:ext uri="{9D8B030D-6E8A-4147-A177-3AD203B41FA5}">
                      <a16:colId xmlns:a16="http://schemas.microsoft.com/office/drawing/2014/main" val="4131924044"/>
                    </a:ext>
                  </a:extLst>
                </a:gridCol>
                <a:gridCol w="756458">
                  <a:extLst>
                    <a:ext uri="{9D8B030D-6E8A-4147-A177-3AD203B41FA5}">
                      <a16:colId xmlns:a16="http://schemas.microsoft.com/office/drawing/2014/main" val="1360252462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3723554411"/>
                    </a:ext>
                  </a:extLst>
                </a:gridCol>
                <a:gridCol w="354676">
                  <a:extLst>
                    <a:ext uri="{9D8B030D-6E8A-4147-A177-3AD203B41FA5}">
                      <a16:colId xmlns:a16="http://schemas.microsoft.com/office/drawing/2014/main" val="3682598125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 프로젝트명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  </a:t>
                      </a:r>
                      <a:r>
                        <a:rPr lang="ko-KR" altLang="en-US" sz="800" b="0" dirty="0"/>
                        <a:t>출결 서비스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작성자</a:t>
                      </a:r>
                      <a:endParaRPr lang="ko-KR" altLang="en-US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황재희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신규 생성일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최근 수정일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페이지 </a:t>
                      </a:r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949870"/>
                  </a:ext>
                </a:extLst>
              </a:tr>
              <a:tr h="180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 페이지명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  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화면경로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66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96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36B3D2-429F-4317-AC6F-A7E8B40BF283}"/>
              </a:ext>
            </a:extLst>
          </p:cNvPr>
          <p:cNvSpPr txBox="1"/>
          <p:nvPr/>
        </p:nvSpPr>
        <p:spPr>
          <a:xfrm>
            <a:off x="4400664" y="2537683"/>
            <a:ext cx="3390672" cy="1608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/>
              <a:t>출결서비스</a:t>
            </a:r>
            <a:endParaRPr lang="en-US" altLang="ko-KR" sz="5000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47392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359C6172-A72F-4056-B77D-2EB2E5BF03B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원생수정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원생수정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원생수정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648E601-FCCC-4FA7-954E-0AADCBA71A68}"/>
              </a:ext>
            </a:extLst>
          </p:cNvPr>
          <p:cNvGraphicFramePr>
            <a:graphicFrameLocks noGrp="1"/>
          </p:cNvGraphicFramePr>
          <p:nvPr/>
        </p:nvGraphicFramePr>
        <p:xfrm>
          <a:off x="2180755" y="1754250"/>
          <a:ext cx="6942702" cy="192133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보호자 휴대폰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8A7B7F-3837-45D6-AAAC-BC0D3F641A0A}"/>
              </a:ext>
            </a:extLst>
          </p:cNvPr>
          <p:cNvSpPr/>
          <p:nvPr/>
        </p:nvSpPr>
        <p:spPr>
          <a:xfrm>
            <a:off x="3261360" y="1808995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F2C302-0967-4EB3-A08E-FA10A07FF77E}"/>
              </a:ext>
            </a:extLst>
          </p:cNvPr>
          <p:cNvSpPr/>
          <p:nvPr/>
        </p:nvSpPr>
        <p:spPr>
          <a:xfrm>
            <a:off x="6738306" y="1808995"/>
            <a:ext cx="249234" cy="158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A7EBA3-5923-4FD2-91BA-0018B6AE8373}"/>
              </a:ext>
            </a:extLst>
          </p:cNvPr>
          <p:cNvSpPr/>
          <p:nvPr/>
        </p:nvSpPr>
        <p:spPr>
          <a:xfrm>
            <a:off x="6989768" y="1808995"/>
            <a:ext cx="24923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6E8B85-1D8C-4A8E-919B-EB20CC37C765}"/>
              </a:ext>
            </a:extLst>
          </p:cNvPr>
          <p:cNvSpPr/>
          <p:nvPr/>
        </p:nvSpPr>
        <p:spPr>
          <a:xfrm>
            <a:off x="3261360" y="2066152"/>
            <a:ext cx="449580" cy="158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재원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1E8DF4-EF50-4DBB-A75D-B287C24D40D2}"/>
              </a:ext>
            </a:extLst>
          </p:cNvPr>
          <p:cNvSpPr/>
          <p:nvPr/>
        </p:nvSpPr>
        <p:spPr>
          <a:xfrm>
            <a:off x="3710514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휴원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71EB5D-84D7-4757-8E21-1A3299851CA5}"/>
              </a:ext>
            </a:extLst>
          </p:cNvPr>
          <p:cNvSpPr/>
          <p:nvPr/>
        </p:nvSpPr>
        <p:spPr>
          <a:xfrm>
            <a:off x="4159668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퇴원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93D54A-44D0-4B00-974E-958449B90F96}"/>
              </a:ext>
            </a:extLst>
          </p:cNvPr>
          <p:cNvSpPr/>
          <p:nvPr/>
        </p:nvSpPr>
        <p:spPr>
          <a:xfrm>
            <a:off x="4608822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CA10-F575-4AF1-BB9C-E5F9A4482D7E}"/>
              </a:ext>
            </a:extLst>
          </p:cNvPr>
          <p:cNvSpPr/>
          <p:nvPr/>
        </p:nvSpPr>
        <p:spPr>
          <a:xfrm>
            <a:off x="6741135" y="2065555"/>
            <a:ext cx="70772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6496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E81E0E-1AAD-416D-B282-FDAF42C6D1F3}"/>
              </a:ext>
            </a:extLst>
          </p:cNvPr>
          <p:cNvSpPr/>
          <p:nvPr/>
        </p:nvSpPr>
        <p:spPr>
          <a:xfrm>
            <a:off x="7500475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중복체크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5D2920-433D-4D0A-B0A5-3AB5E821CD30}"/>
              </a:ext>
            </a:extLst>
          </p:cNvPr>
          <p:cNvSpPr/>
          <p:nvPr/>
        </p:nvSpPr>
        <p:spPr>
          <a:xfrm>
            <a:off x="8146451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자동생성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52FBDB-7E4D-4C20-AB9C-A9C26BF46005}"/>
              </a:ext>
            </a:extLst>
          </p:cNvPr>
          <p:cNvSpPr/>
          <p:nvPr/>
        </p:nvSpPr>
        <p:spPr>
          <a:xfrm>
            <a:off x="3259151" y="2323789"/>
            <a:ext cx="113979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서초 초등학교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ABA351-953B-4314-9BF9-05F2A3CF7B63}"/>
              </a:ext>
            </a:extLst>
          </p:cNvPr>
          <p:cNvSpPr/>
          <p:nvPr/>
        </p:nvSpPr>
        <p:spPr>
          <a:xfrm>
            <a:off x="4446935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학년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BD0996-013D-46F4-BB6E-BEB85D0BFAFA}"/>
              </a:ext>
            </a:extLst>
          </p:cNvPr>
          <p:cNvSpPr/>
          <p:nvPr/>
        </p:nvSpPr>
        <p:spPr>
          <a:xfrm>
            <a:off x="6742108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7C0B4DD-8D71-416C-915B-C2C79B332414}"/>
              </a:ext>
            </a:extLst>
          </p:cNvPr>
          <p:cNvSpPr/>
          <p:nvPr/>
        </p:nvSpPr>
        <p:spPr>
          <a:xfrm>
            <a:off x="7626012" y="232735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5ECA86-D6F1-4417-ABE7-9C3F28A7081C}"/>
              </a:ext>
            </a:extLst>
          </p:cNvPr>
          <p:cNvSpPr/>
          <p:nvPr/>
        </p:nvSpPr>
        <p:spPr>
          <a:xfrm>
            <a:off x="8225213" y="2330139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94FEF-6B23-4BAB-9F9B-96625114997A}"/>
              </a:ext>
            </a:extLst>
          </p:cNvPr>
          <p:cNvSpPr txBox="1"/>
          <p:nvPr/>
        </p:nvSpPr>
        <p:spPr>
          <a:xfrm>
            <a:off x="791937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889D04-8851-4B40-BA99-88F48C67F19D}"/>
              </a:ext>
            </a:extLst>
          </p:cNvPr>
          <p:cNvSpPr txBox="1"/>
          <p:nvPr/>
        </p:nvSpPr>
        <p:spPr>
          <a:xfrm>
            <a:off x="731612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0A80A5-E5BA-4BA7-B1F3-D9C57AA3FE42}"/>
              </a:ext>
            </a:extLst>
          </p:cNvPr>
          <p:cNvSpPr txBox="1"/>
          <p:nvPr/>
        </p:nvSpPr>
        <p:spPr>
          <a:xfrm>
            <a:off x="8516846" y="230032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1459625-B40E-47A6-9A7F-33245026F5E3}"/>
              </a:ext>
            </a:extLst>
          </p:cNvPr>
          <p:cNvSpPr/>
          <p:nvPr/>
        </p:nvSpPr>
        <p:spPr>
          <a:xfrm>
            <a:off x="3261949" y="258094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42DFEC2-6A40-4E8C-BE1C-078779F946DC}"/>
              </a:ext>
            </a:extLst>
          </p:cNvPr>
          <p:cNvSpPr/>
          <p:nvPr/>
        </p:nvSpPr>
        <p:spPr>
          <a:xfrm>
            <a:off x="3694934" y="258516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77B758-372F-4424-93FE-682E70D86831}"/>
              </a:ext>
            </a:extLst>
          </p:cNvPr>
          <p:cNvSpPr/>
          <p:nvPr/>
        </p:nvSpPr>
        <p:spPr>
          <a:xfrm>
            <a:off x="4127919" y="2582792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6489B5F-EB02-4E3F-B3B3-3AEB434CF2AF}"/>
              </a:ext>
            </a:extLst>
          </p:cNvPr>
          <p:cNvSpPr/>
          <p:nvPr/>
        </p:nvSpPr>
        <p:spPr>
          <a:xfrm>
            <a:off x="7549086" y="258094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C5B6581-2FDC-4206-8185-5330384F2576}"/>
              </a:ext>
            </a:extLst>
          </p:cNvPr>
          <p:cNvSpPr/>
          <p:nvPr/>
        </p:nvSpPr>
        <p:spPr>
          <a:xfrm>
            <a:off x="7982071" y="258516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1111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A43B25-5D58-4B73-9971-BC9E4E96BE53}"/>
              </a:ext>
            </a:extLst>
          </p:cNvPr>
          <p:cNvSpPr/>
          <p:nvPr/>
        </p:nvSpPr>
        <p:spPr>
          <a:xfrm>
            <a:off x="8415056" y="2582792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2222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8A2B70C-E331-4ABE-BD25-166187DB5D56}"/>
              </a:ext>
            </a:extLst>
          </p:cNvPr>
          <p:cNvSpPr/>
          <p:nvPr/>
        </p:nvSpPr>
        <p:spPr>
          <a:xfrm>
            <a:off x="3260201" y="2829645"/>
            <a:ext cx="183011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유치부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1E19188-A7E5-48C1-8D96-B4A4BCCA2869}"/>
              </a:ext>
            </a:extLst>
          </p:cNvPr>
          <p:cNvSpPr/>
          <p:nvPr/>
        </p:nvSpPr>
        <p:spPr>
          <a:xfrm>
            <a:off x="6738306" y="2839747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강사부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8BE9110-A4B5-445E-A4EC-DF28CC7D71B7}"/>
              </a:ext>
            </a:extLst>
          </p:cNvPr>
          <p:cNvSpPr/>
          <p:nvPr/>
        </p:nvSpPr>
        <p:spPr>
          <a:xfrm>
            <a:off x="3251860" y="3090771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014E22B-28A1-4447-A7DB-249A87E818AD}"/>
              </a:ext>
            </a:extLst>
          </p:cNvPr>
          <p:cNvSpPr/>
          <p:nvPr/>
        </p:nvSpPr>
        <p:spPr>
          <a:xfrm>
            <a:off x="4239156" y="3098944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서울시 서초구 방배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길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9074503-A3FF-432B-8262-915B6D759E69}"/>
              </a:ext>
            </a:extLst>
          </p:cNvPr>
          <p:cNvSpPr/>
          <p:nvPr/>
        </p:nvSpPr>
        <p:spPr>
          <a:xfrm>
            <a:off x="6496809" y="3102431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서초푸르지오아파트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102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5E1913-13B0-4CFF-BB7D-A2B2AFA80B86}"/>
              </a:ext>
            </a:extLst>
          </p:cNvPr>
          <p:cNvSpPr/>
          <p:nvPr/>
        </p:nvSpPr>
        <p:spPr>
          <a:xfrm>
            <a:off x="3259151" y="3356101"/>
            <a:ext cx="5623526" cy="254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63E491-666D-4EB8-B6B4-57E6CE2B7B65}"/>
              </a:ext>
            </a:extLst>
          </p:cNvPr>
          <p:cNvSpPr txBox="1"/>
          <p:nvPr/>
        </p:nvSpPr>
        <p:spPr>
          <a:xfrm>
            <a:off x="8694840" y="3328623"/>
            <a:ext cx="248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ko-KR" altLang="en-US" sz="5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FC8E9-3B13-4429-BFFD-F5DFC63F2EB1}"/>
              </a:ext>
            </a:extLst>
          </p:cNvPr>
          <p:cNvSpPr/>
          <p:nvPr/>
        </p:nvSpPr>
        <p:spPr>
          <a:xfrm>
            <a:off x="8454305" y="3808658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원생 등록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2A937AE-B784-4B0A-8F3C-4FD5808CF7E4}"/>
              </a:ext>
            </a:extLst>
          </p:cNvPr>
          <p:cNvSpPr/>
          <p:nvPr/>
        </p:nvSpPr>
        <p:spPr>
          <a:xfrm>
            <a:off x="7915264" y="3805657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17638"/>
              </p:ext>
            </p:extLst>
          </p:nvPr>
        </p:nvGraphicFramePr>
        <p:xfrm>
          <a:off x="9877417" y="381262"/>
          <a:ext cx="2324099" cy="4660717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56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라디오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 라디오버튼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중복체크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자동생성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미취학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 ~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관계 및 이름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유치원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수업 관리에서 등록한 반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강사 관리에서 등록된 강사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76003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86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7" name="타원 66">
            <a:extLst>
              <a:ext uri="{FF2B5EF4-FFF2-40B4-BE49-F238E27FC236}">
                <a16:creationId xmlns:a16="http://schemas.microsoft.com/office/drawing/2014/main" id="{38F22C91-AF03-4D7A-8369-000E7822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2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19FBD8D-03AF-42FB-96C3-8AE98E5B6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07749BC-0B28-45EC-AE6F-8B7CFCEB4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865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335C366-50D5-4F2C-B418-08F10F408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47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603C75F-B282-4585-A34E-60304AB5C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864" y="224608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3C55713-2FA9-4AD4-B3A4-C07B6E28A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26" y="247313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1310BAF-71C2-4EB7-A02B-09B4BE55D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274372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03473EE-7B51-4F5D-848E-C7A572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26" y="274372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C87567D-669F-49FE-84AD-68361E8143D2}"/>
              </a:ext>
            </a:extLst>
          </p:cNvPr>
          <p:cNvSpPr/>
          <p:nvPr/>
        </p:nvSpPr>
        <p:spPr>
          <a:xfrm>
            <a:off x="6756035" y="2582344"/>
            <a:ext cx="643388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3C3A9DF2-9700-4D42-B791-3E0FB6FB2B1D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713EF7-6843-46AA-9D1A-C8383BAC4327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5522F26-7A8D-4F4B-8D21-2F288AA56B0A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B0806EA-CA2C-4076-B681-016299C25D81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879F929-56ED-42D8-BD5F-3A4FF14C5339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13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EFD423DD-FE49-4FB5-81A8-EB6652287A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출결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출결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원생상세</a:t>
            </a:r>
            <a:endParaRPr lang="ko-KR" altLang="en-US" sz="1200" b="1" dirty="0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648E601-FCCC-4FA7-954E-0AADCBA7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74139"/>
              </p:ext>
            </p:extLst>
          </p:nvPr>
        </p:nvGraphicFramePr>
        <p:xfrm>
          <a:off x="2180755" y="1963975"/>
          <a:ext cx="6942702" cy="192133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1165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서초초등학교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10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보호자 휴대폰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홍길동 모</a:t>
                      </a:r>
                      <a:r>
                        <a:rPr lang="en-US" altLang="ko-KR" sz="900" dirty="0"/>
                        <a:t>] 010-0000-1111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강사부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서울시 서초구 방배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길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서초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푸르지오아파트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44618"/>
              </p:ext>
            </p:extLst>
          </p:nvPr>
        </p:nvGraphicFramePr>
        <p:xfrm>
          <a:off x="9877417" y="381262"/>
          <a:ext cx="2324099" cy="232537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556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[SMS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발송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버튼에 이번 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출결현황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버튼에 누적 수납현황 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버튼에 누적 상담현황 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지난 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월의 기록을 볼 수 있게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처리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월별 출결 현황 한눈에 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를 누르면 결석사유 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23199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199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0218CA6-6EFC-4FC6-9AC1-058B315C7079}"/>
              </a:ext>
            </a:extLst>
          </p:cNvPr>
          <p:cNvSpPr/>
          <p:nvPr/>
        </p:nvSpPr>
        <p:spPr>
          <a:xfrm>
            <a:off x="2179604" y="4083186"/>
            <a:ext cx="2279688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출결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이번 달 수업 </a:t>
            </a:r>
            <a:r>
              <a:rPr lang="en-US" altLang="ko-KR" sz="800" dirty="0">
                <a:solidFill>
                  <a:schemeClr val="bg1"/>
                </a:solidFill>
              </a:rPr>
              <a:t>10, </a:t>
            </a:r>
            <a:r>
              <a:rPr lang="ko-KR" altLang="en-US" sz="800" dirty="0">
                <a:solidFill>
                  <a:schemeClr val="bg1"/>
                </a:solidFill>
              </a:rPr>
              <a:t>출석 </a:t>
            </a:r>
            <a:r>
              <a:rPr lang="en-US" altLang="ko-KR" sz="800" dirty="0">
                <a:solidFill>
                  <a:schemeClr val="bg1"/>
                </a:solidFill>
              </a:rPr>
              <a:t>5, </a:t>
            </a:r>
            <a:r>
              <a:rPr lang="ko-KR" altLang="en-US" sz="800" dirty="0">
                <a:solidFill>
                  <a:schemeClr val="bg1"/>
                </a:solidFill>
              </a:rPr>
              <a:t>지각 </a:t>
            </a:r>
            <a:r>
              <a:rPr lang="en-US" altLang="ko-KR" sz="800" dirty="0">
                <a:solidFill>
                  <a:schemeClr val="bg1"/>
                </a:solidFill>
              </a:rPr>
              <a:t>3, </a:t>
            </a:r>
            <a:r>
              <a:rPr lang="ko-KR" altLang="en-US" sz="800" dirty="0">
                <a:solidFill>
                  <a:schemeClr val="bg1"/>
                </a:solidFill>
              </a:rPr>
              <a:t>결석 </a:t>
            </a:r>
            <a:r>
              <a:rPr lang="en-US" altLang="ko-KR" sz="800" dirty="0">
                <a:solidFill>
                  <a:schemeClr val="bg1"/>
                </a:solidFill>
              </a:rPr>
              <a:t>2)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C35AC90-19CE-46BE-B124-0365618E84D4}"/>
              </a:ext>
            </a:extLst>
          </p:cNvPr>
          <p:cNvSpPr/>
          <p:nvPr/>
        </p:nvSpPr>
        <p:spPr>
          <a:xfrm>
            <a:off x="4512262" y="4083186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미납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납부내역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0C4113-A5E5-47BB-9FCA-02D6C14144CE}"/>
              </a:ext>
            </a:extLst>
          </p:cNvPr>
          <p:cNvSpPr/>
          <p:nvPr/>
        </p:nvSpPr>
        <p:spPr>
          <a:xfrm>
            <a:off x="6840011" y="4083543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상담현황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상담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378AC847-6B4A-48EA-972A-965773A77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32917"/>
              </p:ext>
            </p:extLst>
          </p:nvPr>
        </p:nvGraphicFramePr>
        <p:xfrm>
          <a:off x="2176515" y="4765439"/>
          <a:ext cx="6942705" cy="18772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1815">
                  <a:extLst>
                    <a:ext uri="{9D8B030D-6E8A-4147-A177-3AD203B41FA5}">
                      <a16:colId xmlns:a16="http://schemas.microsoft.com/office/drawing/2014/main" val="3750962587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9339777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817792411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38960124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46407028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635819996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326024282"/>
                    </a:ext>
                  </a:extLst>
                </a:gridCol>
              </a:tblGrid>
              <a:tr h="192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8509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10841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4866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14305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9434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31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6613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A60DDBD-FE54-4131-B9A2-A7D11594C939}"/>
              </a:ext>
            </a:extLst>
          </p:cNvPr>
          <p:cNvSpPr txBox="1"/>
          <p:nvPr/>
        </p:nvSpPr>
        <p:spPr>
          <a:xfrm>
            <a:off x="3418696" y="5306589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B79282-35C2-44BD-99A5-E7762AFADD18}"/>
              </a:ext>
            </a:extLst>
          </p:cNvPr>
          <p:cNvSpPr txBox="1"/>
          <p:nvPr/>
        </p:nvSpPr>
        <p:spPr>
          <a:xfrm>
            <a:off x="3418696" y="564997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1677D5-4F7B-43A6-9B0C-8D5A6F9479E1}"/>
              </a:ext>
            </a:extLst>
          </p:cNvPr>
          <p:cNvSpPr txBox="1"/>
          <p:nvPr/>
        </p:nvSpPr>
        <p:spPr>
          <a:xfrm>
            <a:off x="3418696" y="5993366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BCD95E-5A0A-4836-997C-2F51CB74FD02}"/>
              </a:ext>
            </a:extLst>
          </p:cNvPr>
          <p:cNvSpPr txBox="1"/>
          <p:nvPr/>
        </p:nvSpPr>
        <p:spPr>
          <a:xfrm>
            <a:off x="5381239" y="530969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지각 </a:t>
            </a:r>
            <a:r>
              <a:rPr lang="en-US" altLang="ko-KR" sz="800" dirty="0"/>
              <a:t>(10:10)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E45E9D-BBD1-4B6B-BF3E-B130059A0C95}"/>
              </a:ext>
            </a:extLst>
          </p:cNvPr>
          <p:cNvSpPr txBox="1"/>
          <p:nvPr/>
        </p:nvSpPr>
        <p:spPr>
          <a:xfrm>
            <a:off x="5381239" y="5653087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결석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19D994-657B-4013-B776-42DA13C3B2DE}"/>
              </a:ext>
            </a:extLst>
          </p:cNvPr>
          <p:cNvSpPr txBox="1"/>
          <p:nvPr/>
        </p:nvSpPr>
        <p:spPr>
          <a:xfrm>
            <a:off x="5381239" y="5996475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03D846-E697-49D6-ABAE-E2FD47D9A6EA}"/>
              </a:ext>
            </a:extLst>
          </p:cNvPr>
          <p:cNvSpPr/>
          <p:nvPr/>
        </p:nvSpPr>
        <p:spPr>
          <a:xfrm>
            <a:off x="7758354" y="1698856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SMS </a:t>
            </a:r>
            <a:r>
              <a:rPr lang="ko-KR" altLang="en-US" sz="900" dirty="0">
                <a:solidFill>
                  <a:schemeClr val="bg1"/>
                </a:solidFill>
              </a:rPr>
              <a:t>발송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69594408-B218-4077-953B-B3529B5965CA}"/>
              </a:ext>
            </a:extLst>
          </p:cNvPr>
          <p:cNvSpPr/>
          <p:nvPr/>
        </p:nvSpPr>
        <p:spPr>
          <a:xfrm>
            <a:off x="8490766" y="1701330"/>
            <a:ext cx="608331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정보수정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F94AD66-7960-4DEF-8F3B-93617F6F5EC9}"/>
              </a:ext>
            </a:extLst>
          </p:cNvPr>
          <p:cNvSpPr/>
          <p:nvPr/>
        </p:nvSpPr>
        <p:spPr>
          <a:xfrm>
            <a:off x="2176515" y="4513951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55C273E-B720-4301-9B7E-7F5750A657F9}"/>
              </a:ext>
            </a:extLst>
          </p:cNvPr>
          <p:cNvSpPr/>
          <p:nvPr/>
        </p:nvSpPr>
        <p:spPr>
          <a:xfrm>
            <a:off x="2872019" y="4513951"/>
            <a:ext cx="439441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4643240-0F5B-4FD3-9A83-582EB7B5E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106" y="159860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95F9BAE-6CAA-4775-819D-59D7CC483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786" y="394533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B755276-9CC9-496A-8CA3-8361FDABC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884" y="395290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27F2D3E-B4D3-47B4-B44D-F611CBA74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361" y="395290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7C5A76A-63B9-41E0-BBE6-FAFB9543C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817" y="440246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88C0389-9729-4E03-A1F1-0F68F5A9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057" y="443729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B8C3727-A66C-450F-9C75-D7584DDE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386" y="470164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5F1E1C3-27CA-4285-9F39-24E3A09DDAD3}"/>
              </a:ext>
            </a:extLst>
          </p:cNvPr>
          <p:cNvSpPr/>
          <p:nvPr/>
        </p:nvSpPr>
        <p:spPr>
          <a:xfrm>
            <a:off x="5702465" y="5690316"/>
            <a:ext cx="144000" cy="10800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65110C7-F337-48C7-8E62-DC4C748BC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149" y="568615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D368B3-12F7-40F2-B6B3-5777ACAD39F6}"/>
              </a:ext>
            </a:extLst>
          </p:cNvPr>
          <p:cNvSpPr/>
          <p:nvPr/>
        </p:nvSpPr>
        <p:spPr>
          <a:xfrm>
            <a:off x="9470450" y="3438133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FAA29BF-144F-4E5E-912C-C2A206D2F691}"/>
              </a:ext>
            </a:extLst>
          </p:cNvPr>
          <p:cNvSpPr/>
          <p:nvPr/>
        </p:nvSpPr>
        <p:spPr>
          <a:xfrm>
            <a:off x="9495384" y="3497954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메모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5DB42F25-0F3C-4821-9088-E378DB9A6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21159"/>
              </p:ext>
            </p:extLst>
          </p:nvPr>
        </p:nvGraphicFramePr>
        <p:xfrm>
          <a:off x="9544753" y="3741158"/>
          <a:ext cx="2490517" cy="92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46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E70764-A1D8-4F17-9DB5-EF18AF25BDC6}"/>
              </a:ext>
            </a:extLst>
          </p:cNvPr>
          <p:cNvSpPr/>
          <p:nvPr/>
        </p:nvSpPr>
        <p:spPr>
          <a:xfrm>
            <a:off x="11740521" y="3447154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1FBDE0C-096E-4C57-BCB7-4C2D931CC788}"/>
              </a:ext>
            </a:extLst>
          </p:cNvPr>
          <p:cNvSpPr/>
          <p:nvPr/>
        </p:nvSpPr>
        <p:spPr>
          <a:xfrm>
            <a:off x="11524763" y="481392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A4D6E61-6E6A-4791-9B46-56161082FBB1}"/>
              </a:ext>
            </a:extLst>
          </p:cNvPr>
          <p:cNvSpPr/>
          <p:nvPr/>
        </p:nvSpPr>
        <p:spPr>
          <a:xfrm>
            <a:off x="11040783" y="481392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4B8BC1E-C87A-46F3-9F3A-B40981AEF3EF}"/>
              </a:ext>
            </a:extLst>
          </p:cNvPr>
          <p:cNvSpPr/>
          <p:nvPr/>
        </p:nvSpPr>
        <p:spPr>
          <a:xfrm>
            <a:off x="10468616" y="3804423"/>
            <a:ext cx="1355757" cy="7651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CE5C30-7B4F-48D7-959A-60BB25238EAD}"/>
              </a:ext>
            </a:extLst>
          </p:cNvPr>
          <p:cNvSpPr txBox="1"/>
          <p:nvPr/>
        </p:nvSpPr>
        <p:spPr>
          <a:xfrm>
            <a:off x="11639808" y="3898683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968DF15-045E-4B99-9864-0E0D1D467011}"/>
              </a:ext>
            </a:extLst>
          </p:cNvPr>
          <p:cNvSpPr/>
          <p:nvPr/>
        </p:nvSpPr>
        <p:spPr>
          <a:xfrm>
            <a:off x="9470450" y="5198989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2285CA6-D1EE-4D6E-BF64-85C30ACB2BC5}"/>
              </a:ext>
            </a:extLst>
          </p:cNvPr>
          <p:cNvSpPr/>
          <p:nvPr/>
        </p:nvSpPr>
        <p:spPr>
          <a:xfrm>
            <a:off x="9495384" y="5258810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메모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3FED4E1C-2BE2-49CE-8A13-CB130647D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8337"/>
              </p:ext>
            </p:extLst>
          </p:nvPr>
        </p:nvGraphicFramePr>
        <p:xfrm>
          <a:off x="9544753" y="5502014"/>
          <a:ext cx="249051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아버지를 아버지라 부르지 못함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id="{0A575778-07CD-4852-A383-2BBFAEEB00ED}"/>
              </a:ext>
            </a:extLst>
          </p:cNvPr>
          <p:cNvSpPr/>
          <p:nvPr/>
        </p:nvSpPr>
        <p:spPr>
          <a:xfrm>
            <a:off x="11740521" y="5208010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9B45B4B-9B3F-4605-B093-623FC2A3681E}"/>
              </a:ext>
            </a:extLst>
          </p:cNvPr>
          <p:cNvSpPr/>
          <p:nvPr/>
        </p:nvSpPr>
        <p:spPr>
          <a:xfrm>
            <a:off x="11524763" y="6574781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E5670A-D9F6-4808-A262-30DD046E3E5F}"/>
              </a:ext>
            </a:extLst>
          </p:cNvPr>
          <p:cNvCxnSpPr>
            <a:stCxn id="11" idx="2"/>
          </p:cNvCxnSpPr>
          <p:nvPr/>
        </p:nvCxnSpPr>
        <p:spPr>
          <a:xfrm>
            <a:off x="5774465" y="5798316"/>
            <a:ext cx="3872874" cy="2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D89435-795E-4D5E-BB76-3CC8E1D868AD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9115118" y="4627091"/>
            <a:ext cx="663312" cy="28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B77BB9-3E1F-471B-BCD6-7A0E0B4CC4C5}"/>
              </a:ext>
            </a:extLst>
          </p:cNvPr>
          <p:cNvCxnSpPr/>
          <p:nvPr/>
        </p:nvCxnSpPr>
        <p:spPr>
          <a:xfrm>
            <a:off x="8057287" y="4665790"/>
            <a:ext cx="1590052" cy="25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말풍선: 사각형 71">
            <a:extLst>
              <a:ext uri="{FF2B5EF4-FFF2-40B4-BE49-F238E27FC236}">
                <a16:creationId xmlns:a16="http://schemas.microsoft.com/office/drawing/2014/main" id="{4177EF8E-EDC2-4059-9614-539B19AFC979}"/>
              </a:ext>
            </a:extLst>
          </p:cNvPr>
          <p:cNvSpPr/>
          <p:nvPr/>
        </p:nvSpPr>
        <p:spPr>
          <a:xfrm>
            <a:off x="6016814" y="5360890"/>
            <a:ext cx="144000" cy="10800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BF8C98-5F0C-46FC-91AD-ACA6898AD377}"/>
              </a:ext>
            </a:extLst>
          </p:cNvPr>
          <p:cNvCxnSpPr>
            <a:stCxn id="72" idx="1"/>
          </p:cNvCxnSpPr>
          <p:nvPr/>
        </p:nvCxnSpPr>
        <p:spPr>
          <a:xfrm>
            <a:off x="6016814" y="5414890"/>
            <a:ext cx="3812084" cy="81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ED3E11F-8313-4614-9728-B44EC46CFD33}"/>
              </a:ext>
            </a:extLst>
          </p:cNvPr>
          <p:cNvSpPr/>
          <p:nvPr/>
        </p:nvSpPr>
        <p:spPr>
          <a:xfrm>
            <a:off x="7504537" y="4545885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출석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383CAD3-E6A0-4B40-98F1-ED73F607AFBD}"/>
              </a:ext>
            </a:extLst>
          </p:cNvPr>
          <p:cNvSpPr/>
          <p:nvPr/>
        </p:nvSpPr>
        <p:spPr>
          <a:xfrm>
            <a:off x="7921397" y="4545885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1E032FBE-3AD7-4669-8683-DFED0DF55A40}"/>
              </a:ext>
            </a:extLst>
          </p:cNvPr>
          <p:cNvSpPr/>
          <p:nvPr/>
        </p:nvSpPr>
        <p:spPr>
          <a:xfrm>
            <a:off x="8338257" y="4545885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A8CAAAC-D2F0-49B2-866C-FA635193B14F}"/>
              </a:ext>
            </a:extLst>
          </p:cNvPr>
          <p:cNvSpPr/>
          <p:nvPr/>
        </p:nvSpPr>
        <p:spPr>
          <a:xfrm>
            <a:off x="8755118" y="4545885"/>
            <a:ext cx="360000" cy="162411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결석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44A06813-9105-41BD-805F-4C535AD2B6FB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4857A6-7A6E-4854-9F5D-030EFC3A0956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720C45A-1886-4CDA-87B6-2FEE84401D6C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39B6AB7-B50C-438B-993C-45BE3DB1BB38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1A657F68-9AAA-4532-A8A1-15F1D21772A2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44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7BBFFD3C-601A-4956-B631-135B12B0F676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수납현황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69439-7F61-46EC-9396-7F024E81B4EA}"/>
              </a:ext>
            </a:extLst>
          </p:cNvPr>
          <p:cNvSpPr txBox="1"/>
          <p:nvPr/>
        </p:nvSpPr>
        <p:spPr>
          <a:xfrm>
            <a:off x="10728893" y="-980"/>
            <a:ext cx="630687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수납현황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원생상세</a:t>
            </a:r>
            <a:endParaRPr lang="ko-KR" altLang="en-US" sz="1200" b="1" dirty="0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648E601-FCCC-4FA7-954E-0AADCBA7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3061"/>
              </p:ext>
            </p:extLst>
          </p:nvPr>
        </p:nvGraphicFramePr>
        <p:xfrm>
          <a:off x="2180755" y="1963975"/>
          <a:ext cx="6942702" cy="192133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1165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서초초등학교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10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보호자 휴대폰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홍길동 모</a:t>
                      </a:r>
                      <a:r>
                        <a:rPr lang="en-US" altLang="ko-KR" sz="900" dirty="0"/>
                        <a:t>] 010-0000-1111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강사부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서울시 서초구 방배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길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서초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푸르지오아파트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15671"/>
              </p:ext>
            </p:extLst>
          </p:nvPr>
        </p:nvGraphicFramePr>
        <p:xfrm>
          <a:off x="9877417" y="381263"/>
          <a:ext cx="2324099" cy="377213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945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교재비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교재비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도복비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소풍비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대회참가비 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 해당월 날짜 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해당월 수업 시작일과 종료일이 자동으로 설정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 날짜 자동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달력버튼 클릭 수정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 기간 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은행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은행과 카드사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리트스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발생 리스트에 해당 업체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입금자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또는 결제자 이름 기입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22644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64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0218CA6-6EFC-4FC6-9AC1-058B315C7079}"/>
              </a:ext>
            </a:extLst>
          </p:cNvPr>
          <p:cNvSpPr/>
          <p:nvPr/>
        </p:nvSpPr>
        <p:spPr>
          <a:xfrm>
            <a:off x="2179604" y="4083186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출결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이번 달 수업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C35AC90-19CE-46BE-B124-0365618E84D4}"/>
              </a:ext>
            </a:extLst>
          </p:cNvPr>
          <p:cNvSpPr/>
          <p:nvPr/>
        </p:nvSpPr>
        <p:spPr>
          <a:xfrm>
            <a:off x="4512262" y="4083186"/>
            <a:ext cx="2279688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수납현황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미납 </a:t>
            </a:r>
            <a:r>
              <a:rPr lang="en-US" altLang="ko-KR" sz="800" dirty="0">
                <a:solidFill>
                  <a:schemeClr val="bg1"/>
                </a:solidFill>
              </a:rPr>
              <a:t>0, </a:t>
            </a:r>
            <a:r>
              <a:rPr lang="ko-KR" altLang="en-US" sz="800" dirty="0">
                <a:solidFill>
                  <a:schemeClr val="bg1"/>
                </a:solidFill>
              </a:rPr>
              <a:t>납부내역 </a:t>
            </a:r>
            <a:r>
              <a:rPr lang="en-US" altLang="ko-KR" sz="800" dirty="0">
                <a:solidFill>
                  <a:schemeClr val="bg1"/>
                </a:solidFill>
              </a:rPr>
              <a:t>3)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0C4113-A5E5-47BB-9FCA-02D6C14144CE}"/>
              </a:ext>
            </a:extLst>
          </p:cNvPr>
          <p:cNvSpPr/>
          <p:nvPr/>
        </p:nvSpPr>
        <p:spPr>
          <a:xfrm>
            <a:off x="6840011" y="4083543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상담현황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상담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1" name="표 15">
            <a:extLst>
              <a:ext uri="{FF2B5EF4-FFF2-40B4-BE49-F238E27FC236}">
                <a16:creationId xmlns:a16="http://schemas.microsoft.com/office/drawing/2014/main" id="{E766D6A9-1CDF-44BF-82F8-C922A7683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004"/>
              </p:ext>
            </p:extLst>
          </p:nvPr>
        </p:nvGraphicFramePr>
        <p:xfrm>
          <a:off x="2176515" y="4765437"/>
          <a:ext cx="6942704" cy="18772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3338">
                  <a:extLst>
                    <a:ext uri="{9D8B030D-6E8A-4147-A177-3AD203B41FA5}">
                      <a16:colId xmlns:a16="http://schemas.microsoft.com/office/drawing/2014/main" val="267080906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3750962587"/>
                    </a:ext>
                  </a:extLst>
                </a:gridCol>
                <a:gridCol w="709126">
                  <a:extLst>
                    <a:ext uri="{9D8B030D-6E8A-4147-A177-3AD203B41FA5}">
                      <a16:colId xmlns:a16="http://schemas.microsoft.com/office/drawing/2014/main" val="1093397775"/>
                    </a:ext>
                  </a:extLst>
                </a:gridCol>
                <a:gridCol w="1421100">
                  <a:extLst>
                    <a:ext uri="{9D8B030D-6E8A-4147-A177-3AD203B41FA5}">
                      <a16:colId xmlns:a16="http://schemas.microsoft.com/office/drawing/2014/main" val="1817792411"/>
                    </a:ext>
                  </a:extLst>
                </a:gridCol>
                <a:gridCol w="734272">
                  <a:extLst>
                    <a:ext uri="{9D8B030D-6E8A-4147-A177-3AD203B41FA5}">
                      <a16:colId xmlns:a16="http://schemas.microsoft.com/office/drawing/2014/main" val="389601245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1046407028"/>
                    </a:ext>
                  </a:extLst>
                </a:gridCol>
                <a:gridCol w="905070">
                  <a:extLst>
                    <a:ext uri="{9D8B030D-6E8A-4147-A177-3AD203B41FA5}">
                      <a16:colId xmlns:a16="http://schemas.microsoft.com/office/drawing/2014/main" val="2635819996"/>
                    </a:ext>
                  </a:extLst>
                </a:gridCol>
                <a:gridCol w="982925">
                  <a:extLst>
                    <a:ext uri="{9D8B030D-6E8A-4147-A177-3AD203B41FA5}">
                      <a16:colId xmlns:a16="http://schemas.microsoft.com/office/drawing/2014/main" val="2326024282"/>
                    </a:ext>
                  </a:extLst>
                </a:gridCol>
              </a:tblGrid>
              <a:tr h="192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수강료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수강기간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입금자명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납부방식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수납구분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수납일자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8509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교습비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유치원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80,000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2020.04.03~05.02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무통장입금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납부예정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610841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교습비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유치원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80,000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2020.03.03~04.02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완납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2020.04.10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94866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단복비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유치원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80,000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2020.02.03~03.02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카카오페이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미납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2020.04.10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214305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현금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환불</a:t>
                      </a: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79434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선결제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66131"/>
                  </a:ext>
                </a:extLst>
              </a:tr>
            </a:tbl>
          </a:graphicData>
        </a:graphic>
      </p:graphicFrame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3BB1D43-1800-4280-84C2-6EFC1CE13814}"/>
              </a:ext>
            </a:extLst>
          </p:cNvPr>
          <p:cNvSpPr/>
          <p:nvPr/>
        </p:nvSpPr>
        <p:spPr>
          <a:xfrm>
            <a:off x="8278532" y="5033661"/>
            <a:ext cx="669164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수납처리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4BC8651-46F6-44AD-9694-D24278FD8A11}"/>
              </a:ext>
            </a:extLst>
          </p:cNvPr>
          <p:cNvSpPr/>
          <p:nvPr/>
        </p:nvSpPr>
        <p:spPr>
          <a:xfrm>
            <a:off x="7758354" y="1698856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SMS </a:t>
            </a:r>
            <a:r>
              <a:rPr lang="ko-KR" altLang="en-US" sz="900" dirty="0">
                <a:solidFill>
                  <a:schemeClr val="bg1"/>
                </a:solidFill>
              </a:rPr>
              <a:t>발송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E085213-86ED-49D8-A7D5-1F0E584FD914}"/>
              </a:ext>
            </a:extLst>
          </p:cNvPr>
          <p:cNvSpPr/>
          <p:nvPr/>
        </p:nvSpPr>
        <p:spPr>
          <a:xfrm>
            <a:off x="8490766" y="1701330"/>
            <a:ext cx="608331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정보수정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B1A3CCCD-FDF8-4064-BCD8-D2DEF82F712C}"/>
              </a:ext>
            </a:extLst>
          </p:cNvPr>
          <p:cNvSpPr/>
          <p:nvPr/>
        </p:nvSpPr>
        <p:spPr>
          <a:xfrm>
            <a:off x="7937904" y="4474653"/>
            <a:ext cx="118546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청구자료 신규 생성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B804FF-0F1A-4C92-98B7-BB1B791ABAF0}"/>
              </a:ext>
            </a:extLst>
          </p:cNvPr>
          <p:cNvSpPr/>
          <p:nvPr/>
        </p:nvSpPr>
        <p:spPr>
          <a:xfrm>
            <a:off x="3897542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C98BC9F-1B05-4203-8096-937F833C2F03}"/>
              </a:ext>
            </a:extLst>
          </p:cNvPr>
          <p:cNvSpPr/>
          <p:nvPr/>
        </p:nvSpPr>
        <p:spPr>
          <a:xfrm>
            <a:off x="4145996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B9C1A4-F29E-4E7D-828B-F2D8FE3A3D79}"/>
              </a:ext>
            </a:extLst>
          </p:cNvPr>
          <p:cNvSpPr/>
          <p:nvPr/>
        </p:nvSpPr>
        <p:spPr>
          <a:xfrm>
            <a:off x="4394450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4C6B013-82D7-4535-8E72-C6C32BC4DE3A}"/>
              </a:ext>
            </a:extLst>
          </p:cNvPr>
          <p:cNvSpPr/>
          <p:nvPr/>
        </p:nvSpPr>
        <p:spPr>
          <a:xfrm>
            <a:off x="4642904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C14FEF1-B0D3-43B6-B360-4C02BB2DD47F}"/>
              </a:ext>
            </a:extLst>
          </p:cNvPr>
          <p:cNvSpPr/>
          <p:nvPr/>
        </p:nvSpPr>
        <p:spPr>
          <a:xfrm>
            <a:off x="4891358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601DCC2-D66D-4BDE-AB58-44D5338D8E36}"/>
              </a:ext>
            </a:extLst>
          </p:cNvPr>
          <p:cNvSpPr/>
          <p:nvPr/>
        </p:nvSpPr>
        <p:spPr>
          <a:xfrm>
            <a:off x="5139812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5AF19DD-B0D3-4C8E-87CB-0775EA391363}"/>
              </a:ext>
            </a:extLst>
          </p:cNvPr>
          <p:cNvSpPr/>
          <p:nvPr/>
        </p:nvSpPr>
        <p:spPr>
          <a:xfrm>
            <a:off x="5388266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56373F9-05F3-4C41-9A6C-12BE351AA46C}"/>
              </a:ext>
            </a:extLst>
          </p:cNvPr>
          <p:cNvSpPr/>
          <p:nvPr/>
        </p:nvSpPr>
        <p:spPr>
          <a:xfrm>
            <a:off x="5636720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7CA4BBD-514A-4CF3-AFAF-98762BD04749}"/>
              </a:ext>
            </a:extLst>
          </p:cNvPr>
          <p:cNvSpPr/>
          <p:nvPr/>
        </p:nvSpPr>
        <p:spPr>
          <a:xfrm>
            <a:off x="5885174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45CCDEA-A8D3-47E1-BC9C-D8DD843E4CE0}"/>
              </a:ext>
            </a:extLst>
          </p:cNvPr>
          <p:cNvSpPr/>
          <p:nvPr/>
        </p:nvSpPr>
        <p:spPr>
          <a:xfrm>
            <a:off x="6133628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69A04CF-3060-4244-96BA-880277E1382F}"/>
              </a:ext>
            </a:extLst>
          </p:cNvPr>
          <p:cNvSpPr/>
          <p:nvPr/>
        </p:nvSpPr>
        <p:spPr>
          <a:xfrm>
            <a:off x="6382082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7FC70B8-A47A-4D66-B498-E5EA7303343E}"/>
              </a:ext>
            </a:extLst>
          </p:cNvPr>
          <p:cNvSpPr/>
          <p:nvPr/>
        </p:nvSpPr>
        <p:spPr>
          <a:xfrm>
            <a:off x="6630536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00A58DA-116C-4A65-B3E2-3651507E8025}"/>
              </a:ext>
            </a:extLst>
          </p:cNvPr>
          <p:cNvSpPr/>
          <p:nvPr/>
        </p:nvSpPr>
        <p:spPr>
          <a:xfrm>
            <a:off x="6878990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ACE9764-29F9-450B-8A67-2C462841E453}"/>
              </a:ext>
            </a:extLst>
          </p:cNvPr>
          <p:cNvSpPr/>
          <p:nvPr/>
        </p:nvSpPr>
        <p:spPr>
          <a:xfrm>
            <a:off x="7127441" y="67619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D6BAF5-1001-4FDA-A82D-B5AFB9A95A85}"/>
              </a:ext>
            </a:extLst>
          </p:cNvPr>
          <p:cNvSpPr/>
          <p:nvPr/>
        </p:nvSpPr>
        <p:spPr>
          <a:xfrm>
            <a:off x="90366" y="5412149"/>
            <a:ext cx="2614321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5C6DA2-2DEA-4790-89A3-678C683D37C9}"/>
              </a:ext>
            </a:extLst>
          </p:cNvPr>
          <p:cNvSpPr/>
          <p:nvPr/>
        </p:nvSpPr>
        <p:spPr>
          <a:xfrm>
            <a:off x="115300" y="5471971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latin typeface="+mn-ea"/>
              </a:rPr>
              <a:t>청구자료 신규 생성</a:t>
            </a:r>
            <a:endParaRPr lang="ko-KR" altLang="en-US" sz="1000" b="1" dirty="0">
              <a:latin typeface="+mn-ea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AFAA8280-D698-484D-90EE-F886CBAFC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0831"/>
              </p:ext>
            </p:extLst>
          </p:nvPr>
        </p:nvGraphicFramePr>
        <p:xfrm>
          <a:off x="164669" y="5715175"/>
          <a:ext cx="2490517" cy="12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청구항목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금액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CAD9F0-237E-4019-933F-6C7ABDF27ED0}"/>
              </a:ext>
            </a:extLst>
          </p:cNvPr>
          <p:cNvSpPr/>
          <p:nvPr/>
        </p:nvSpPr>
        <p:spPr>
          <a:xfrm>
            <a:off x="2360437" y="5421171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DAAB188-7165-4AD1-9477-CD2AA7E05566}"/>
              </a:ext>
            </a:extLst>
          </p:cNvPr>
          <p:cNvSpPr/>
          <p:nvPr/>
        </p:nvSpPr>
        <p:spPr>
          <a:xfrm>
            <a:off x="1014399" y="5737108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교재비   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20292C-6776-4581-B06E-33D12C17828C}"/>
              </a:ext>
            </a:extLst>
          </p:cNvPr>
          <p:cNvSpPr/>
          <p:nvPr/>
        </p:nvSpPr>
        <p:spPr>
          <a:xfrm>
            <a:off x="1014397" y="6203015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CE8B903-C10A-4888-B652-228882A4EFB5}"/>
              </a:ext>
            </a:extLst>
          </p:cNvPr>
          <p:cNvSpPr/>
          <p:nvPr/>
        </p:nvSpPr>
        <p:spPr>
          <a:xfrm>
            <a:off x="2116104" y="7193546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96A55BC-B9E8-4BE0-A937-ED17DD6F84EC}"/>
              </a:ext>
            </a:extLst>
          </p:cNvPr>
          <p:cNvSpPr/>
          <p:nvPr/>
        </p:nvSpPr>
        <p:spPr>
          <a:xfrm>
            <a:off x="1632124" y="7193546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D43A2F4-B77F-4066-A940-358FCA344DEF}"/>
              </a:ext>
            </a:extLst>
          </p:cNvPr>
          <p:cNvSpPr/>
          <p:nvPr/>
        </p:nvSpPr>
        <p:spPr>
          <a:xfrm>
            <a:off x="1014398" y="5970828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88FED2-BFFC-444E-8233-3874C6868341}"/>
              </a:ext>
            </a:extLst>
          </p:cNvPr>
          <p:cNvSpPr/>
          <p:nvPr/>
        </p:nvSpPr>
        <p:spPr>
          <a:xfrm>
            <a:off x="1563431" y="5970828"/>
            <a:ext cx="978142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20-04-03~20-05-02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FC12E3-D174-490A-81AE-B95E7E6CA6DD}"/>
              </a:ext>
            </a:extLst>
          </p:cNvPr>
          <p:cNvSpPr/>
          <p:nvPr/>
        </p:nvSpPr>
        <p:spPr>
          <a:xfrm>
            <a:off x="1014397" y="6465646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2E70C0-CB13-4689-8CA5-32CB9A5E7E7B}"/>
              </a:ext>
            </a:extLst>
          </p:cNvPr>
          <p:cNvSpPr txBox="1"/>
          <p:nvPr/>
        </p:nvSpPr>
        <p:spPr>
          <a:xfrm>
            <a:off x="2193209" y="6445359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6B3DE-CBA2-48C7-829D-3FB98B954A53}"/>
              </a:ext>
            </a:extLst>
          </p:cNvPr>
          <p:cNvSpPr txBox="1"/>
          <p:nvPr/>
        </p:nvSpPr>
        <p:spPr>
          <a:xfrm>
            <a:off x="1575399" y="618287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1FAD06F-AD27-436C-A3E0-77D705E715D0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2429171" y="4579399"/>
            <a:ext cx="5508733" cy="108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626485-ADD8-44B2-866B-543C115823AA}"/>
              </a:ext>
            </a:extLst>
          </p:cNvPr>
          <p:cNvSpPr/>
          <p:nvPr/>
        </p:nvSpPr>
        <p:spPr>
          <a:xfrm>
            <a:off x="9462379" y="5170794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CB44F94-41CE-412D-B0DE-4B6D433CF99F}"/>
              </a:ext>
            </a:extLst>
          </p:cNvPr>
          <p:cNvSpPr/>
          <p:nvPr/>
        </p:nvSpPr>
        <p:spPr>
          <a:xfrm>
            <a:off x="9487313" y="5230615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수납처리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61823D03-A519-4198-8563-E9849B5F1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72958"/>
              </p:ext>
            </p:extLst>
          </p:nvPr>
        </p:nvGraphicFramePr>
        <p:xfrm>
          <a:off x="9536682" y="5473819"/>
          <a:ext cx="2490517" cy="91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수납일자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수납방법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입금자명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204414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id="{C0E9B06A-74B5-4411-BF67-EB52B595C3B5}"/>
              </a:ext>
            </a:extLst>
          </p:cNvPr>
          <p:cNvSpPr/>
          <p:nvPr/>
        </p:nvSpPr>
        <p:spPr>
          <a:xfrm>
            <a:off x="11732450" y="517981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A22D131-1D6B-4F50-972C-6EC0D2B3377B}"/>
              </a:ext>
            </a:extLst>
          </p:cNvPr>
          <p:cNvSpPr/>
          <p:nvPr/>
        </p:nvSpPr>
        <p:spPr>
          <a:xfrm>
            <a:off x="10386412" y="5495752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2020-04-04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9F102CF-0032-42D0-BFB2-616AC45385CF}"/>
              </a:ext>
            </a:extLst>
          </p:cNvPr>
          <p:cNvSpPr/>
          <p:nvPr/>
        </p:nvSpPr>
        <p:spPr>
          <a:xfrm>
            <a:off x="11516692" y="6546586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F6CA69A-A190-43E8-BA3C-8A733D0793ED}"/>
              </a:ext>
            </a:extLst>
          </p:cNvPr>
          <p:cNvSpPr/>
          <p:nvPr/>
        </p:nvSpPr>
        <p:spPr>
          <a:xfrm>
            <a:off x="11032712" y="6546586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165AFC2-81E2-4426-B4BC-C81E056C4BB0}"/>
              </a:ext>
            </a:extLst>
          </p:cNvPr>
          <p:cNvSpPr/>
          <p:nvPr/>
        </p:nvSpPr>
        <p:spPr>
          <a:xfrm>
            <a:off x="10386411" y="5729472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완납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7BEA832-D5C4-4625-9495-82536E13DC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11167928" y="5517665"/>
            <a:ext cx="133484" cy="128211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0A4B965-678F-4568-B1F8-D044785E414F}"/>
              </a:ext>
            </a:extLst>
          </p:cNvPr>
          <p:cNvSpPr/>
          <p:nvPr/>
        </p:nvSpPr>
        <p:spPr>
          <a:xfrm>
            <a:off x="11295134" y="5965845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은행사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A17C23D-EEE2-45CE-AC99-B940133C021E}"/>
              </a:ext>
            </a:extLst>
          </p:cNvPr>
          <p:cNvSpPr/>
          <p:nvPr/>
        </p:nvSpPr>
        <p:spPr>
          <a:xfrm>
            <a:off x="10386411" y="5963552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현금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DF8750A-8840-450A-93B1-C1DE1795E8CA}"/>
              </a:ext>
            </a:extLst>
          </p:cNvPr>
          <p:cNvSpPr/>
          <p:nvPr/>
        </p:nvSpPr>
        <p:spPr>
          <a:xfrm>
            <a:off x="10677525" y="5963552"/>
            <a:ext cx="291114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bg1"/>
                </a:solidFill>
              </a:rPr>
              <a:t>은행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AA6836F-10B1-424E-8C5B-33091D6198BA}"/>
              </a:ext>
            </a:extLst>
          </p:cNvPr>
          <p:cNvSpPr/>
          <p:nvPr/>
        </p:nvSpPr>
        <p:spPr>
          <a:xfrm>
            <a:off x="10966458" y="5963552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카드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DF6D0C5-40A6-4DD4-91C2-40716AA6C96C}"/>
              </a:ext>
            </a:extLst>
          </p:cNvPr>
          <p:cNvCxnSpPr>
            <a:stCxn id="32" idx="3"/>
          </p:cNvCxnSpPr>
          <p:nvPr/>
        </p:nvCxnSpPr>
        <p:spPr>
          <a:xfrm>
            <a:off x="8947696" y="5138407"/>
            <a:ext cx="640804" cy="28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E76CE15-A41F-4FCD-A907-30A04095C674}"/>
              </a:ext>
            </a:extLst>
          </p:cNvPr>
          <p:cNvSpPr/>
          <p:nvPr/>
        </p:nvSpPr>
        <p:spPr>
          <a:xfrm>
            <a:off x="10389759" y="6190650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홍엄마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4E25A4C-DFF0-44CF-88C9-362CA4452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93" y="572695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9FBD070-ABB0-421F-8B90-83771C9B3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99" y="596745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4AA6A66-5CCD-41B3-BBF8-E8C198C8F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981" y="581866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2D068BAD-A667-411B-A826-377046BC9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355" y="551060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E715E850-2220-4047-8307-C05471500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6753" y="575528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45D7609-B3E6-42C5-B564-3399ECBF4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540" y="598318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58CBA05-8B70-4CC7-9690-6F53A0C05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6327" y="618591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6CB0838-113F-4ADA-85E8-75243A6E2CB4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FD359DC-AD9D-49AB-8916-FC2C56416622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739E3AB-A974-44F5-A85A-BB70BAE9F9B8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D6608B8-EC07-4F26-8D2D-6B78736B3693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440716C-C21D-418D-A24A-041F1005100E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91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13C40141-CD72-4214-B79D-C23E0A35FFE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상담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상담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원생상세</a:t>
            </a:r>
            <a:endParaRPr lang="ko-KR" altLang="en-US" sz="1200" b="1" dirty="0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648E601-FCCC-4FA7-954E-0AADCBA7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00084"/>
              </p:ext>
            </p:extLst>
          </p:nvPr>
        </p:nvGraphicFramePr>
        <p:xfrm>
          <a:off x="2180755" y="1963975"/>
          <a:ext cx="6942702" cy="192133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1165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서초초등학교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10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보호자 휴대폰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홍길동 모</a:t>
                      </a:r>
                      <a:r>
                        <a:rPr lang="en-US" altLang="ko-KR" sz="900" dirty="0"/>
                        <a:t>] 010-0000-1111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강사부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서울시 서초구 방배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길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서초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푸르지오아파트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FC8E9-3B13-4429-BFFD-F5DFC63F2EB1}"/>
              </a:ext>
            </a:extLst>
          </p:cNvPr>
          <p:cNvSpPr/>
          <p:nvPr/>
        </p:nvSpPr>
        <p:spPr>
          <a:xfrm>
            <a:off x="7758354" y="1698856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SMS </a:t>
            </a:r>
            <a:r>
              <a:rPr lang="ko-KR" altLang="en-US" sz="900" dirty="0">
                <a:solidFill>
                  <a:schemeClr val="bg1"/>
                </a:solidFill>
              </a:rPr>
              <a:t>발송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2A937AE-B784-4B0A-8F3C-4FD5808CF7E4}"/>
              </a:ext>
            </a:extLst>
          </p:cNvPr>
          <p:cNvSpPr/>
          <p:nvPr/>
        </p:nvSpPr>
        <p:spPr>
          <a:xfrm>
            <a:off x="8490766" y="1701330"/>
            <a:ext cx="608331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정보수정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03846"/>
              </p:ext>
            </p:extLst>
          </p:nvPr>
        </p:nvGraphicFramePr>
        <p:xfrm>
          <a:off x="9877417" y="381263"/>
          <a:ext cx="2324099" cy="275885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9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상담 대상 라디오 버튼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학부모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상담자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이름 리스트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이름 리스트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..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0218CA6-6EFC-4FC6-9AC1-058B315C7079}"/>
              </a:ext>
            </a:extLst>
          </p:cNvPr>
          <p:cNvSpPr/>
          <p:nvPr/>
        </p:nvSpPr>
        <p:spPr>
          <a:xfrm>
            <a:off x="2179604" y="4083186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출결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이번 달 수업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C35AC90-19CE-46BE-B124-0365618E84D4}"/>
              </a:ext>
            </a:extLst>
          </p:cNvPr>
          <p:cNvSpPr/>
          <p:nvPr/>
        </p:nvSpPr>
        <p:spPr>
          <a:xfrm>
            <a:off x="4512262" y="4083186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미납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납부내역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0C4113-A5E5-47BB-9FCA-02D6C14144CE}"/>
              </a:ext>
            </a:extLst>
          </p:cNvPr>
          <p:cNvSpPr/>
          <p:nvPr/>
        </p:nvSpPr>
        <p:spPr>
          <a:xfrm>
            <a:off x="6840011" y="4083543"/>
            <a:ext cx="2279688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상담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총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상담 </a:t>
            </a:r>
            <a:r>
              <a:rPr lang="en-US" altLang="ko-KR" sz="800" dirty="0">
                <a:solidFill>
                  <a:schemeClr val="bg1"/>
                </a:solidFill>
              </a:rPr>
              <a:t>4, </a:t>
            </a:r>
            <a:r>
              <a:rPr lang="ko-KR" altLang="en-US" sz="800" dirty="0">
                <a:solidFill>
                  <a:schemeClr val="bg1"/>
                </a:solidFill>
              </a:rPr>
              <a:t>예정 </a:t>
            </a:r>
            <a:r>
              <a:rPr lang="en-US" altLang="ko-KR" sz="800" dirty="0">
                <a:solidFill>
                  <a:schemeClr val="bg1"/>
                </a:solidFill>
              </a:rPr>
              <a:t>1, </a:t>
            </a:r>
            <a:r>
              <a:rPr lang="ko-KR" altLang="en-US" sz="800" dirty="0">
                <a:solidFill>
                  <a:schemeClr val="bg1"/>
                </a:solidFill>
              </a:rPr>
              <a:t>완료 </a:t>
            </a:r>
            <a:r>
              <a:rPr lang="en-US" altLang="ko-KR" sz="800" dirty="0">
                <a:solidFill>
                  <a:schemeClr val="bg1"/>
                </a:solidFill>
              </a:rPr>
              <a:t>3)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FAA6F24-FFE4-48CB-9235-50EFB6ECE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18547"/>
              </p:ext>
            </p:extLst>
          </p:nvPr>
        </p:nvGraphicFramePr>
        <p:xfrm>
          <a:off x="2179604" y="4810744"/>
          <a:ext cx="6940092" cy="10262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6682">
                  <a:extLst>
                    <a:ext uri="{9D8B030D-6E8A-4147-A177-3AD203B41FA5}">
                      <a16:colId xmlns:a16="http://schemas.microsoft.com/office/drawing/2014/main" val="3079192527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3628871055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430412973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3532599732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462939918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2301842611"/>
                    </a:ext>
                  </a:extLst>
                </a:gridCol>
              </a:tblGrid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상담자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상담대상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완료일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78439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강사부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예정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43133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강사부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59015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원장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72666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1711534-D176-4139-8E5E-148F9A9E8DC6}"/>
              </a:ext>
            </a:extLst>
          </p:cNvPr>
          <p:cNvSpPr/>
          <p:nvPr/>
        </p:nvSpPr>
        <p:spPr>
          <a:xfrm>
            <a:off x="8368064" y="506592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5683DAB-56A5-40EC-BBFD-207B7F17B4DF}"/>
              </a:ext>
            </a:extLst>
          </p:cNvPr>
          <p:cNvSpPr/>
          <p:nvPr/>
        </p:nvSpPr>
        <p:spPr>
          <a:xfrm>
            <a:off x="8371175" y="5311629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C0DB43F-A2E3-4A80-9443-F8A55A51162A}"/>
              </a:ext>
            </a:extLst>
          </p:cNvPr>
          <p:cNvSpPr/>
          <p:nvPr/>
        </p:nvSpPr>
        <p:spPr>
          <a:xfrm>
            <a:off x="8374284" y="5566667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F7A3F2A-B451-4A27-8290-147443AB5DDC}"/>
              </a:ext>
            </a:extLst>
          </p:cNvPr>
          <p:cNvSpPr/>
          <p:nvPr/>
        </p:nvSpPr>
        <p:spPr>
          <a:xfrm>
            <a:off x="8228183" y="4474653"/>
            <a:ext cx="890657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상담일지 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07A0F09-7F47-4A00-B215-DD5F4B69A312}"/>
              </a:ext>
            </a:extLst>
          </p:cNvPr>
          <p:cNvSpPr/>
          <p:nvPr/>
        </p:nvSpPr>
        <p:spPr>
          <a:xfrm>
            <a:off x="3897542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70956F-84DB-4B51-891B-0F2027C2260E}"/>
              </a:ext>
            </a:extLst>
          </p:cNvPr>
          <p:cNvSpPr/>
          <p:nvPr/>
        </p:nvSpPr>
        <p:spPr>
          <a:xfrm>
            <a:off x="4145996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330FA6-4EFB-4027-A467-11677B37715D}"/>
              </a:ext>
            </a:extLst>
          </p:cNvPr>
          <p:cNvSpPr/>
          <p:nvPr/>
        </p:nvSpPr>
        <p:spPr>
          <a:xfrm>
            <a:off x="4394450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89B2953-4EA1-4DB9-B050-E5D52301471E}"/>
              </a:ext>
            </a:extLst>
          </p:cNvPr>
          <p:cNvSpPr/>
          <p:nvPr/>
        </p:nvSpPr>
        <p:spPr>
          <a:xfrm>
            <a:off x="4642904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054863-35E0-43A1-BA40-CEC6334F1DB8}"/>
              </a:ext>
            </a:extLst>
          </p:cNvPr>
          <p:cNvSpPr/>
          <p:nvPr/>
        </p:nvSpPr>
        <p:spPr>
          <a:xfrm>
            <a:off x="4891358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7C305A-F8AB-4C06-8201-AFACE09F819F}"/>
              </a:ext>
            </a:extLst>
          </p:cNvPr>
          <p:cNvSpPr/>
          <p:nvPr/>
        </p:nvSpPr>
        <p:spPr>
          <a:xfrm>
            <a:off x="5139812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438B21-04FD-478A-8166-1D8DF1C06727}"/>
              </a:ext>
            </a:extLst>
          </p:cNvPr>
          <p:cNvSpPr/>
          <p:nvPr/>
        </p:nvSpPr>
        <p:spPr>
          <a:xfrm>
            <a:off x="5388266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F44C24-86F4-4B17-9AD2-4C2A75668C00}"/>
              </a:ext>
            </a:extLst>
          </p:cNvPr>
          <p:cNvSpPr/>
          <p:nvPr/>
        </p:nvSpPr>
        <p:spPr>
          <a:xfrm>
            <a:off x="5636720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0FE3736-5ADB-4946-AAA8-0146C8070F32}"/>
              </a:ext>
            </a:extLst>
          </p:cNvPr>
          <p:cNvSpPr/>
          <p:nvPr/>
        </p:nvSpPr>
        <p:spPr>
          <a:xfrm>
            <a:off x="5885174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679919-D689-4E0A-A289-52D93B0286FA}"/>
              </a:ext>
            </a:extLst>
          </p:cNvPr>
          <p:cNvSpPr/>
          <p:nvPr/>
        </p:nvSpPr>
        <p:spPr>
          <a:xfrm>
            <a:off x="6133628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EA7557-78CA-40AA-9D6A-B9C38ECE38C3}"/>
              </a:ext>
            </a:extLst>
          </p:cNvPr>
          <p:cNvSpPr/>
          <p:nvPr/>
        </p:nvSpPr>
        <p:spPr>
          <a:xfrm>
            <a:off x="6382082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B07BA24-39F6-4FF6-86E4-B560B05C0997}"/>
              </a:ext>
            </a:extLst>
          </p:cNvPr>
          <p:cNvSpPr/>
          <p:nvPr/>
        </p:nvSpPr>
        <p:spPr>
          <a:xfrm>
            <a:off x="6630536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B490955-91F5-4A59-94DF-584795CF6FE4}"/>
              </a:ext>
            </a:extLst>
          </p:cNvPr>
          <p:cNvSpPr/>
          <p:nvPr/>
        </p:nvSpPr>
        <p:spPr>
          <a:xfrm>
            <a:off x="6878990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3FCF377-A442-44C2-90AB-085195FC2EDE}"/>
              </a:ext>
            </a:extLst>
          </p:cNvPr>
          <p:cNvSpPr/>
          <p:nvPr/>
        </p:nvSpPr>
        <p:spPr>
          <a:xfrm>
            <a:off x="7127441" y="588566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FB1407-C8D9-4F5F-90A4-E7B364F0245A}"/>
              </a:ext>
            </a:extLst>
          </p:cNvPr>
          <p:cNvSpPr/>
          <p:nvPr/>
        </p:nvSpPr>
        <p:spPr>
          <a:xfrm>
            <a:off x="9225254" y="4436110"/>
            <a:ext cx="2614321" cy="2410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1C2B192-7EE8-42D2-AE99-4AFD2D0FE5B5}"/>
              </a:ext>
            </a:extLst>
          </p:cNvPr>
          <p:cNvSpPr/>
          <p:nvPr/>
        </p:nvSpPr>
        <p:spPr>
          <a:xfrm>
            <a:off x="9250188" y="4495932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상담일지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9C020B5-DB53-44E0-99B8-0A4EC5D4C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55575"/>
              </p:ext>
            </p:extLst>
          </p:nvPr>
        </p:nvGraphicFramePr>
        <p:xfrm>
          <a:off x="9299557" y="4739136"/>
          <a:ext cx="2490517" cy="175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상담원생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상담대상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상담일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상담완료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95092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상담내용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256705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14FDBB5D-3744-4010-BF6F-EE1E8801466B}"/>
              </a:ext>
            </a:extLst>
          </p:cNvPr>
          <p:cNvSpPr/>
          <p:nvPr/>
        </p:nvSpPr>
        <p:spPr>
          <a:xfrm>
            <a:off x="11495325" y="4445132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7EA150D-8192-4C7F-903A-E1836E00AB33}"/>
              </a:ext>
            </a:extLst>
          </p:cNvPr>
          <p:cNvSpPr/>
          <p:nvPr/>
        </p:nvSpPr>
        <p:spPr>
          <a:xfrm>
            <a:off x="10175980" y="4992146"/>
            <a:ext cx="44269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원생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C5FBE17-96C9-488D-AE45-FD8E2C77C8AD}"/>
              </a:ext>
            </a:extLst>
          </p:cNvPr>
          <p:cNvSpPr/>
          <p:nvPr/>
        </p:nvSpPr>
        <p:spPr>
          <a:xfrm>
            <a:off x="11250992" y="6575647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503CC26-AD20-4214-ABDF-FA64FD3C9AA1}"/>
              </a:ext>
            </a:extLst>
          </p:cNvPr>
          <p:cNvSpPr/>
          <p:nvPr/>
        </p:nvSpPr>
        <p:spPr>
          <a:xfrm>
            <a:off x="10767012" y="6575647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BF34256-F624-432F-8095-DD4B4934A2D7}"/>
              </a:ext>
            </a:extLst>
          </p:cNvPr>
          <p:cNvSpPr/>
          <p:nvPr/>
        </p:nvSpPr>
        <p:spPr>
          <a:xfrm>
            <a:off x="10172892" y="5455350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44A1C78-460F-4548-A2DE-22114A5CC1D5}"/>
              </a:ext>
            </a:extLst>
          </p:cNvPr>
          <p:cNvSpPr/>
          <p:nvPr/>
        </p:nvSpPr>
        <p:spPr>
          <a:xfrm>
            <a:off x="10172892" y="5936088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A67DF4-7155-40B3-8E7B-5BBC5152B4AD}"/>
              </a:ext>
            </a:extLst>
          </p:cNvPr>
          <p:cNvSpPr txBox="1"/>
          <p:nvPr/>
        </p:nvSpPr>
        <p:spPr>
          <a:xfrm>
            <a:off x="11351704" y="5915801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D72D64A-E58C-4501-9EAE-13063D5F2533}"/>
              </a:ext>
            </a:extLst>
          </p:cNvPr>
          <p:cNvSpPr/>
          <p:nvPr/>
        </p:nvSpPr>
        <p:spPr>
          <a:xfrm>
            <a:off x="10622468" y="4992146"/>
            <a:ext cx="442695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학부모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1274E9B-D764-4D4E-95E0-07C2265408D4}"/>
              </a:ext>
            </a:extLst>
          </p:cNvPr>
          <p:cNvSpPr/>
          <p:nvPr/>
        </p:nvSpPr>
        <p:spPr>
          <a:xfrm>
            <a:off x="10172892" y="5232622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강사부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3E4FFC-E4B6-44D4-AA1D-CE1B37E837B1}"/>
              </a:ext>
            </a:extLst>
          </p:cNvPr>
          <p:cNvSpPr/>
          <p:nvPr/>
        </p:nvSpPr>
        <p:spPr>
          <a:xfrm>
            <a:off x="10172892" y="5686644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48B1B522-4718-4BC9-951B-DD8FCD544F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10828963" y="5475720"/>
            <a:ext cx="133484" cy="12821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CDD74A1C-8504-4C46-84FC-AE8D11F03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10829435" y="5708757"/>
            <a:ext cx="133484" cy="12821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0351FA-C46F-47A2-875C-CFF09E58E388}"/>
              </a:ext>
            </a:extLst>
          </p:cNvPr>
          <p:cNvCxnSpPr/>
          <p:nvPr/>
        </p:nvCxnSpPr>
        <p:spPr>
          <a:xfrm>
            <a:off x="8953499" y="4619042"/>
            <a:ext cx="429890" cy="19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15E4C0FF-547F-45FE-BA25-A2B7DFD76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4532" y="500700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ED55CB6-E6AF-422B-8BDE-AFA24FC17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449" y="525079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C634ACF-1EAD-44E8-A564-8350CEA0C92E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F56109-108C-4D88-87EC-C944B5DDE862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9A4D2A7-40D4-4ACF-80C7-002AD6B60288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694E19A-5719-437E-8DDD-98B28480CE5C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19BC2AB-EC17-4BB7-8E34-056147AA2ECF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71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5CDB76DD-09BF-4391-84F5-F42AE8FCCC04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 </a:t>
            </a:r>
            <a:r>
              <a:rPr lang="en-US" altLang="ko-KR" sz="800" dirty="0"/>
              <a:t>&gt; </a:t>
            </a:r>
            <a:r>
              <a:rPr lang="ko-KR" altLang="en-US" sz="800" dirty="0"/>
              <a:t>수업관리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927759"/>
              </p:ext>
            </p:extLst>
          </p:nvPr>
        </p:nvGraphicFramePr>
        <p:xfrm>
          <a:off x="9867900" y="366752"/>
          <a:ext cx="2324099" cy="6479737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597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6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1247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홍길동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…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…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6120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숫자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요일 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643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신규 반 생성할 수 있는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903074"/>
                  </a:ext>
                </a:extLst>
              </a:tr>
              <a:tr h="4234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수업 내용을 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 할 수 있는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4234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 요일을 선택한다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체크박스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8306"/>
                  </a:ext>
                </a:extLst>
              </a:tr>
              <a:tr h="9735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납부주기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237835"/>
                  </a:ext>
                </a:extLst>
              </a:tr>
              <a:tr h="67099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버튼을 누르면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prompt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반 정보 삭제 시 누적된 반의 모든 자료들이 삭제되며 복구가 불가능 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정말로 정보를 삭제하시겠습니까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?” 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98827"/>
                  </a:ext>
                </a:extLst>
              </a:tr>
              <a:tr h="210625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342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/>
              <a:t>수업관리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강사관리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339929-DA2E-47F9-825D-3C66F84E730C}"/>
              </a:ext>
            </a:extLst>
          </p:cNvPr>
          <p:cNvCxnSpPr/>
          <p:nvPr/>
        </p:nvCxnSpPr>
        <p:spPr>
          <a:xfrm flipH="1">
            <a:off x="459366" y="28608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7D0CAE-9456-4585-B758-E47EDD6FB05E}"/>
              </a:ext>
            </a:extLst>
          </p:cNvPr>
          <p:cNvCxnSpPr/>
          <p:nvPr/>
        </p:nvCxnSpPr>
        <p:spPr>
          <a:xfrm flipH="1">
            <a:off x="468891" y="32608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0A6333-A481-49C5-AD3A-D4291D7B60B1}"/>
              </a:ext>
            </a:extLst>
          </p:cNvPr>
          <p:cNvCxnSpPr/>
          <p:nvPr/>
        </p:nvCxnSpPr>
        <p:spPr>
          <a:xfrm>
            <a:off x="918145" y="286083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08B86F-93AB-4436-B3AA-CBD47DD63B37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수업관리</a:t>
            </a:r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EFC2DA3F-EC07-451B-9246-269166944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01831"/>
              </p:ext>
            </p:extLst>
          </p:nvPr>
        </p:nvGraphicFramePr>
        <p:xfrm>
          <a:off x="2241549" y="2101231"/>
          <a:ext cx="6906197" cy="2326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5183">
                  <a:extLst>
                    <a:ext uri="{9D8B030D-6E8A-4147-A177-3AD203B41FA5}">
                      <a16:colId xmlns:a16="http://schemas.microsoft.com/office/drawing/2014/main" val="3085169751"/>
                    </a:ext>
                  </a:extLst>
                </a:gridCol>
                <a:gridCol w="336206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979322">
                  <a:extLst>
                    <a:ext uri="{9D8B030D-6E8A-4147-A177-3AD203B41FA5}">
                      <a16:colId xmlns:a16="http://schemas.microsoft.com/office/drawing/2014/main" val="749277799"/>
                    </a:ext>
                  </a:extLst>
                </a:gridCol>
                <a:gridCol w="633679">
                  <a:extLst>
                    <a:ext uri="{9D8B030D-6E8A-4147-A177-3AD203B41FA5}">
                      <a16:colId xmlns:a16="http://schemas.microsoft.com/office/drawing/2014/main" val="2434061717"/>
                    </a:ext>
                  </a:extLst>
                </a:gridCol>
                <a:gridCol w="543154">
                  <a:extLst>
                    <a:ext uri="{9D8B030D-6E8A-4147-A177-3AD203B41FA5}">
                      <a16:colId xmlns:a16="http://schemas.microsoft.com/office/drawing/2014/main" val="676089420"/>
                    </a:ext>
                  </a:extLst>
                </a:gridCol>
                <a:gridCol w="875767">
                  <a:extLst>
                    <a:ext uri="{9D8B030D-6E8A-4147-A177-3AD203B41FA5}">
                      <a16:colId xmlns:a16="http://schemas.microsoft.com/office/drawing/2014/main" val="1032542535"/>
                    </a:ext>
                  </a:extLst>
                </a:gridCol>
                <a:gridCol w="992353">
                  <a:extLst>
                    <a:ext uri="{9D8B030D-6E8A-4147-A177-3AD203B41FA5}">
                      <a16:colId xmlns:a16="http://schemas.microsoft.com/office/drawing/2014/main" val="3998880069"/>
                    </a:ext>
                  </a:extLst>
                </a:gridCol>
                <a:gridCol w="909293">
                  <a:extLst>
                    <a:ext uri="{9D8B030D-6E8A-4147-A177-3AD203B41FA5}">
                      <a16:colId xmlns:a16="http://schemas.microsoft.com/office/drawing/2014/main" val="3753532016"/>
                    </a:ext>
                  </a:extLst>
                </a:gridCol>
                <a:gridCol w="690620">
                  <a:extLst>
                    <a:ext uri="{9D8B030D-6E8A-4147-A177-3AD203B41FA5}">
                      <a16:colId xmlns:a16="http://schemas.microsoft.com/office/drawing/2014/main" val="1494965429"/>
                    </a:ext>
                  </a:extLst>
                </a:gridCol>
                <a:gridCol w="690620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수업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인원수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수업 요일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개설일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수강료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납부주기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목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2020-04-06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80,000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초등 저학년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성춘향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2020-04-13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974929369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초등 고학년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이몽룡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2020-04-06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91566386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초등부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심청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2020-04-20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09465748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중고등부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최부자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목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2020-04-06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100,000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9427588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성인부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윤봉길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토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2020-04-13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100,000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05184285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시범단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김구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7/7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목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2019-12-02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180,000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89048645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FDDD71-2BA0-47D1-82F8-C4B9012AD0C5}"/>
              </a:ext>
            </a:extLst>
          </p:cNvPr>
          <p:cNvSpPr/>
          <p:nvPr/>
        </p:nvSpPr>
        <p:spPr>
          <a:xfrm>
            <a:off x="23146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82C43C-0EDA-43F5-B321-851C6FDE0C96}"/>
              </a:ext>
            </a:extLst>
          </p:cNvPr>
          <p:cNvSpPr/>
          <p:nvPr/>
        </p:nvSpPr>
        <p:spPr>
          <a:xfrm>
            <a:off x="2314606" y="247010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6EE68A-17AD-4B47-B64A-152DA4B37EF2}"/>
              </a:ext>
            </a:extLst>
          </p:cNvPr>
          <p:cNvSpPr/>
          <p:nvPr/>
        </p:nvSpPr>
        <p:spPr>
          <a:xfrm>
            <a:off x="2314606" y="276125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BD72B1-A8A6-4723-B7F5-3CE6675C589D}"/>
              </a:ext>
            </a:extLst>
          </p:cNvPr>
          <p:cNvSpPr/>
          <p:nvPr/>
        </p:nvSpPr>
        <p:spPr>
          <a:xfrm>
            <a:off x="2314606" y="305241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0D5269-9018-4112-A51A-A7E8C2158AAF}"/>
              </a:ext>
            </a:extLst>
          </p:cNvPr>
          <p:cNvSpPr/>
          <p:nvPr/>
        </p:nvSpPr>
        <p:spPr>
          <a:xfrm>
            <a:off x="2314606" y="334357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D1F991-E0FA-4AAE-9A1E-6B9441F55D9D}"/>
              </a:ext>
            </a:extLst>
          </p:cNvPr>
          <p:cNvSpPr/>
          <p:nvPr/>
        </p:nvSpPr>
        <p:spPr>
          <a:xfrm>
            <a:off x="2307395" y="3634733"/>
            <a:ext cx="158637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55C1AE-D9AD-4DD5-BCD2-C27A04A6B581}"/>
              </a:ext>
            </a:extLst>
          </p:cNvPr>
          <p:cNvSpPr/>
          <p:nvPr/>
        </p:nvSpPr>
        <p:spPr>
          <a:xfrm>
            <a:off x="2314606" y="39258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E599A7-B3CD-4CCC-B7AC-D653C27BCA8B}"/>
              </a:ext>
            </a:extLst>
          </p:cNvPr>
          <p:cNvSpPr/>
          <p:nvPr/>
        </p:nvSpPr>
        <p:spPr>
          <a:xfrm>
            <a:off x="2314606" y="421705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0EB360-442E-4A21-9474-96F5558A0D40}"/>
              </a:ext>
            </a:extLst>
          </p:cNvPr>
          <p:cNvSpPr/>
          <p:nvPr/>
        </p:nvSpPr>
        <p:spPr>
          <a:xfrm>
            <a:off x="389754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D1CE3C-1D3D-44B5-B62C-D37B7326BACC}"/>
              </a:ext>
            </a:extLst>
          </p:cNvPr>
          <p:cNvSpPr/>
          <p:nvPr/>
        </p:nvSpPr>
        <p:spPr>
          <a:xfrm>
            <a:off x="414599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15A306-D032-4D12-8A5B-A1D296029738}"/>
              </a:ext>
            </a:extLst>
          </p:cNvPr>
          <p:cNvSpPr/>
          <p:nvPr/>
        </p:nvSpPr>
        <p:spPr>
          <a:xfrm>
            <a:off x="439445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92F564-2137-4A71-A52C-4A0BE26A18FD}"/>
              </a:ext>
            </a:extLst>
          </p:cNvPr>
          <p:cNvSpPr/>
          <p:nvPr/>
        </p:nvSpPr>
        <p:spPr>
          <a:xfrm>
            <a:off x="464290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2D966F-0632-4CC2-9077-49568CA8ED85}"/>
              </a:ext>
            </a:extLst>
          </p:cNvPr>
          <p:cNvSpPr/>
          <p:nvPr/>
        </p:nvSpPr>
        <p:spPr>
          <a:xfrm>
            <a:off x="4891358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38717F-1B46-4FE5-A045-540C7BDE97D2}"/>
              </a:ext>
            </a:extLst>
          </p:cNvPr>
          <p:cNvSpPr/>
          <p:nvPr/>
        </p:nvSpPr>
        <p:spPr>
          <a:xfrm>
            <a:off x="513981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1C9B2E-9073-4149-9E49-15B294537ED6}"/>
              </a:ext>
            </a:extLst>
          </p:cNvPr>
          <p:cNvSpPr/>
          <p:nvPr/>
        </p:nvSpPr>
        <p:spPr>
          <a:xfrm>
            <a:off x="538826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A2B7AF-36B2-4E15-AEE2-9E756272EFF8}"/>
              </a:ext>
            </a:extLst>
          </p:cNvPr>
          <p:cNvSpPr/>
          <p:nvPr/>
        </p:nvSpPr>
        <p:spPr>
          <a:xfrm>
            <a:off x="563672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E0887E-A07F-4E6B-969A-3B33449279FC}"/>
              </a:ext>
            </a:extLst>
          </p:cNvPr>
          <p:cNvSpPr/>
          <p:nvPr/>
        </p:nvSpPr>
        <p:spPr>
          <a:xfrm>
            <a:off x="588517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5E0882-FBED-4C10-A177-9747D1270B63}"/>
              </a:ext>
            </a:extLst>
          </p:cNvPr>
          <p:cNvSpPr/>
          <p:nvPr/>
        </p:nvSpPr>
        <p:spPr>
          <a:xfrm>
            <a:off x="6133628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220D7D-E297-4DB2-A668-AE9F47355914}"/>
              </a:ext>
            </a:extLst>
          </p:cNvPr>
          <p:cNvSpPr/>
          <p:nvPr/>
        </p:nvSpPr>
        <p:spPr>
          <a:xfrm>
            <a:off x="638208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A4B238-0D5A-4AB8-953E-1FA89A8EB467}"/>
              </a:ext>
            </a:extLst>
          </p:cNvPr>
          <p:cNvSpPr/>
          <p:nvPr/>
        </p:nvSpPr>
        <p:spPr>
          <a:xfrm>
            <a:off x="663053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A2EDF2-2890-49DC-973F-90F018E55DAF}"/>
              </a:ext>
            </a:extLst>
          </p:cNvPr>
          <p:cNvSpPr/>
          <p:nvPr/>
        </p:nvSpPr>
        <p:spPr>
          <a:xfrm>
            <a:off x="687899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C97EF-06EA-496B-8C46-C319E3C2C318}"/>
              </a:ext>
            </a:extLst>
          </p:cNvPr>
          <p:cNvSpPr/>
          <p:nvPr/>
        </p:nvSpPr>
        <p:spPr>
          <a:xfrm>
            <a:off x="7127441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C7A92A-CDF7-48A6-8385-B46B827B7E2A}"/>
              </a:ext>
            </a:extLst>
          </p:cNvPr>
          <p:cNvSpPr/>
          <p:nvPr/>
        </p:nvSpPr>
        <p:spPr>
          <a:xfrm>
            <a:off x="2245990" y="1837069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9572B2-4A9A-479E-8268-7D45ED0AF041}"/>
              </a:ext>
            </a:extLst>
          </p:cNvPr>
          <p:cNvSpPr/>
          <p:nvPr/>
        </p:nvSpPr>
        <p:spPr>
          <a:xfrm>
            <a:off x="2852507" y="1837070"/>
            <a:ext cx="634335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강사명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1B88C5-00D9-4DC8-805C-D4173E70C64F}"/>
              </a:ext>
            </a:extLst>
          </p:cNvPr>
          <p:cNvSpPr/>
          <p:nvPr/>
        </p:nvSpPr>
        <p:spPr>
          <a:xfrm>
            <a:off x="3554832" y="1840178"/>
            <a:ext cx="1132051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검색어 입력    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97F6D3-A21E-4141-AE99-454E312210EC}"/>
              </a:ext>
            </a:extLst>
          </p:cNvPr>
          <p:cNvSpPr/>
          <p:nvPr/>
        </p:nvSpPr>
        <p:spPr>
          <a:xfrm rot="2700000">
            <a:off x="4577386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F625229-7F27-4F54-B06B-4BBDD54BD72E}"/>
              </a:ext>
            </a:extLst>
          </p:cNvPr>
          <p:cNvSpPr/>
          <p:nvPr/>
        </p:nvSpPr>
        <p:spPr>
          <a:xfrm>
            <a:off x="4502468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7351E72-9DA1-467F-87A9-4E2BD39B9C60}"/>
              </a:ext>
            </a:extLst>
          </p:cNvPr>
          <p:cNvSpPr/>
          <p:nvPr/>
        </p:nvSpPr>
        <p:spPr>
          <a:xfrm>
            <a:off x="8454305" y="1837243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신규 생성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A418809-389E-4D59-B988-EA308A16F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099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A1E929-50A2-48B0-BF8C-E37E09706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74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B9183F-4B0F-4A15-AC34-D6936A42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699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913EB5-5999-441F-AB44-0674AE3F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3030" y="167686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4D3D999-5985-4958-B390-C60C7E856624}"/>
              </a:ext>
            </a:extLst>
          </p:cNvPr>
          <p:cNvSpPr/>
          <p:nvPr/>
        </p:nvSpPr>
        <p:spPr>
          <a:xfrm>
            <a:off x="8613249" y="244701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C24ACB8-D5AA-4A50-80BE-5A2807160547}"/>
              </a:ext>
            </a:extLst>
          </p:cNvPr>
          <p:cNvSpPr/>
          <p:nvPr/>
        </p:nvSpPr>
        <p:spPr>
          <a:xfrm>
            <a:off x="8613249" y="273906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D6445DE-919D-4F93-BFAD-0E692FF6BBF2}"/>
              </a:ext>
            </a:extLst>
          </p:cNvPr>
          <p:cNvSpPr/>
          <p:nvPr/>
        </p:nvSpPr>
        <p:spPr>
          <a:xfrm>
            <a:off x="8613249" y="303110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F638D3F-5840-4D4B-AC8A-38CA478AD059}"/>
              </a:ext>
            </a:extLst>
          </p:cNvPr>
          <p:cNvSpPr/>
          <p:nvPr/>
        </p:nvSpPr>
        <p:spPr>
          <a:xfrm>
            <a:off x="8613249" y="332314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39AFBA6-3FDF-4458-840E-B949292136B5}"/>
              </a:ext>
            </a:extLst>
          </p:cNvPr>
          <p:cNvSpPr/>
          <p:nvPr/>
        </p:nvSpPr>
        <p:spPr>
          <a:xfrm>
            <a:off x="8613249" y="361519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F49D848-8E9A-47DD-8332-491CFC020065}"/>
              </a:ext>
            </a:extLst>
          </p:cNvPr>
          <p:cNvSpPr/>
          <p:nvPr/>
        </p:nvSpPr>
        <p:spPr>
          <a:xfrm>
            <a:off x="8613249" y="390723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A1AC2D5-F810-4D85-9EF0-0E2CB1B7EFD9}"/>
              </a:ext>
            </a:extLst>
          </p:cNvPr>
          <p:cNvSpPr/>
          <p:nvPr/>
        </p:nvSpPr>
        <p:spPr>
          <a:xfrm>
            <a:off x="8613249" y="4199279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6DA3AA7-0BE0-4613-AB44-5902B658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005" y="240170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F2F6887-DC14-4F42-9855-4E076E97725C}"/>
              </a:ext>
            </a:extLst>
          </p:cNvPr>
          <p:cNvSpPr/>
          <p:nvPr/>
        </p:nvSpPr>
        <p:spPr>
          <a:xfrm>
            <a:off x="2234005" y="4870383"/>
            <a:ext cx="2505075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7FF9271-5906-46F5-A3D2-04D4D7922D30}"/>
              </a:ext>
            </a:extLst>
          </p:cNvPr>
          <p:cNvSpPr/>
          <p:nvPr/>
        </p:nvSpPr>
        <p:spPr>
          <a:xfrm>
            <a:off x="2258939" y="4930205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수업 수정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8008B65-C295-4470-A3F2-13A82B67F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981300"/>
              </p:ext>
            </p:extLst>
          </p:nvPr>
        </p:nvGraphicFramePr>
        <p:xfrm>
          <a:off x="2308308" y="5173409"/>
          <a:ext cx="2370303" cy="138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강사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정원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 요일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수강료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6880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납부주기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346234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CD88AECF-B3BD-44D5-B4EF-6D9E3BFCA4D0}"/>
              </a:ext>
            </a:extLst>
          </p:cNvPr>
          <p:cNvSpPr/>
          <p:nvPr/>
        </p:nvSpPr>
        <p:spPr>
          <a:xfrm>
            <a:off x="4504076" y="487940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596845-AF81-4C87-89F5-9458990D1EEF}"/>
              </a:ext>
            </a:extLst>
          </p:cNvPr>
          <p:cNvSpPr/>
          <p:nvPr/>
        </p:nvSpPr>
        <p:spPr>
          <a:xfrm>
            <a:off x="3158037" y="5195341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유치부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1DE55E1-D16B-446B-B16F-84434B4A365A}"/>
              </a:ext>
            </a:extLst>
          </p:cNvPr>
          <p:cNvSpPr/>
          <p:nvPr/>
        </p:nvSpPr>
        <p:spPr>
          <a:xfrm>
            <a:off x="3158037" y="5661249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51FB2F-5A58-494C-8715-F7811EE404AF}"/>
              </a:ext>
            </a:extLst>
          </p:cNvPr>
          <p:cNvSpPr txBox="1"/>
          <p:nvPr/>
        </p:nvSpPr>
        <p:spPr>
          <a:xfrm>
            <a:off x="3420474" y="563658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1BDF375-4016-43B9-838F-8F4BF0263143}"/>
              </a:ext>
            </a:extLst>
          </p:cNvPr>
          <p:cNvSpPr/>
          <p:nvPr/>
        </p:nvSpPr>
        <p:spPr>
          <a:xfrm>
            <a:off x="3158037" y="5894109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0FD7806-5975-4413-8E6E-4C381B7B967C}"/>
              </a:ext>
            </a:extLst>
          </p:cNvPr>
          <p:cNvSpPr/>
          <p:nvPr/>
        </p:nvSpPr>
        <p:spPr>
          <a:xfrm>
            <a:off x="3310437" y="5894109"/>
            <a:ext cx="15190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화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38B5B9D-F307-4C93-B2A7-1B6CBA128E0D}"/>
              </a:ext>
            </a:extLst>
          </p:cNvPr>
          <p:cNvSpPr/>
          <p:nvPr/>
        </p:nvSpPr>
        <p:spPr>
          <a:xfrm>
            <a:off x="3462837" y="5894109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4480E-E0CC-4309-B739-24C5E41A822A}"/>
              </a:ext>
            </a:extLst>
          </p:cNvPr>
          <p:cNvSpPr/>
          <p:nvPr/>
        </p:nvSpPr>
        <p:spPr>
          <a:xfrm>
            <a:off x="3615237" y="5894109"/>
            <a:ext cx="15190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목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82417E3-7E9B-4FFE-8345-34107841E232}"/>
              </a:ext>
            </a:extLst>
          </p:cNvPr>
          <p:cNvSpPr/>
          <p:nvPr/>
        </p:nvSpPr>
        <p:spPr>
          <a:xfrm>
            <a:off x="3767637" y="5894109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금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613F87A-E6E3-42C9-85EA-4CECA5C0DB6D}"/>
              </a:ext>
            </a:extLst>
          </p:cNvPr>
          <p:cNvSpPr/>
          <p:nvPr/>
        </p:nvSpPr>
        <p:spPr>
          <a:xfrm>
            <a:off x="3920037" y="5894109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토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F8C119B-7829-47ED-B7B5-07F70BFABE47}"/>
              </a:ext>
            </a:extLst>
          </p:cNvPr>
          <p:cNvSpPr/>
          <p:nvPr/>
        </p:nvSpPr>
        <p:spPr>
          <a:xfrm>
            <a:off x="3158037" y="6130887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69F3A7-8232-4429-A061-C0C62A84BA05}"/>
              </a:ext>
            </a:extLst>
          </p:cNvPr>
          <p:cNvSpPr txBox="1"/>
          <p:nvPr/>
        </p:nvSpPr>
        <p:spPr>
          <a:xfrm>
            <a:off x="3602731" y="610622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C10571B-5825-49F9-87D6-626102BE64D1}"/>
              </a:ext>
            </a:extLst>
          </p:cNvPr>
          <p:cNvSpPr/>
          <p:nvPr/>
        </p:nvSpPr>
        <p:spPr>
          <a:xfrm>
            <a:off x="3158037" y="6358078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개월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10365DA-8E15-4FCF-8BE2-FBAA3E3310BD}"/>
              </a:ext>
            </a:extLst>
          </p:cNvPr>
          <p:cNvSpPr/>
          <p:nvPr/>
        </p:nvSpPr>
        <p:spPr>
          <a:xfrm>
            <a:off x="3158037" y="5428140"/>
            <a:ext cx="61262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BA81D83-B3FB-45D5-B421-FCFC21F64191}"/>
              </a:ext>
            </a:extLst>
          </p:cNvPr>
          <p:cNvSpPr/>
          <p:nvPr/>
        </p:nvSpPr>
        <p:spPr>
          <a:xfrm>
            <a:off x="2320488" y="6651780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669DEAC0-1FE6-4864-9504-456714C1247E}"/>
              </a:ext>
            </a:extLst>
          </p:cNvPr>
          <p:cNvSpPr/>
          <p:nvPr/>
        </p:nvSpPr>
        <p:spPr>
          <a:xfrm>
            <a:off x="4259743" y="6651780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84587E2-0BC6-4570-A310-19DB6382CEAC}"/>
              </a:ext>
            </a:extLst>
          </p:cNvPr>
          <p:cNvSpPr/>
          <p:nvPr/>
        </p:nvSpPr>
        <p:spPr>
          <a:xfrm>
            <a:off x="3775763" y="6651780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335F912-69D4-4D93-B58A-058AA137CE30}"/>
              </a:ext>
            </a:extLst>
          </p:cNvPr>
          <p:cNvSpPr/>
          <p:nvPr/>
        </p:nvSpPr>
        <p:spPr>
          <a:xfrm>
            <a:off x="6623427" y="4877929"/>
            <a:ext cx="2505075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6D40920-3F6A-4268-B1C5-DC54A2A3565D}"/>
              </a:ext>
            </a:extLst>
          </p:cNvPr>
          <p:cNvSpPr/>
          <p:nvPr/>
        </p:nvSpPr>
        <p:spPr>
          <a:xfrm>
            <a:off x="6648361" y="4937751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수업 신규 생성</a:t>
            </a: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0B89C131-A94F-42B3-83E7-864D26BB9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165345"/>
              </p:ext>
            </p:extLst>
          </p:nvPr>
        </p:nvGraphicFramePr>
        <p:xfrm>
          <a:off x="6697730" y="5180955"/>
          <a:ext cx="2370303" cy="138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강사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정원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 요일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수강료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6880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납부주기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346234"/>
                  </a:ext>
                </a:extLst>
              </a:tr>
            </a:tbl>
          </a:graphicData>
        </a:graphic>
      </p:graphicFrame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75C39A8-84F4-4C4A-A847-C9E624E9FA89}"/>
              </a:ext>
            </a:extLst>
          </p:cNvPr>
          <p:cNvSpPr/>
          <p:nvPr/>
        </p:nvSpPr>
        <p:spPr>
          <a:xfrm>
            <a:off x="8893498" y="4886951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83EF1A3-6BF2-43AE-BC9E-CEE0D7F999E0}"/>
              </a:ext>
            </a:extLst>
          </p:cNvPr>
          <p:cNvSpPr/>
          <p:nvPr/>
        </p:nvSpPr>
        <p:spPr>
          <a:xfrm>
            <a:off x="7547459" y="5202887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FDEAA0D-D81E-4B92-9456-A5C10A6A84A7}"/>
              </a:ext>
            </a:extLst>
          </p:cNvPr>
          <p:cNvSpPr/>
          <p:nvPr/>
        </p:nvSpPr>
        <p:spPr>
          <a:xfrm>
            <a:off x="7547459" y="5668795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35076E-3F03-4291-A880-85359F8CE5E8}"/>
              </a:ext>
            </a:extLst>
          </p:cNvPr>
          <p:cNvSpPr txBox="1"/>
          <p:nvPr/>
        </p:nvSpPr>
        <p:spPr>
          <a:xfrm>
            <a:off x="7809896" y="564413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55DF493-B402-4A41-814F-793A860E776D}"/>
              </a:ext>
            </a:extLst>
          </p:cNvPr>
          <p:cNvSpPr/>
          <p:nvPr/>
        </p:nvSpPr>
        <p:spPr>
          <a:xfrm>
            <a:off x="7547459" y="5901655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8FCB917-7A50-4E9C-A26A-027F774458FE}"/>
              </a:ext>
            </a:extLst>
          </p:cNvPr>
          <p:cNvSpPr/>
          <p:nvPr/>
        </p:nvSpPr>
        <p:spPr>
          <a:xfrm>
            <a:off x="7699859" y="5901655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539F8E4-41C4-4BC7-BA39-498B8B7DE8B4}"/>
              </a:ext>
            </a:extLst>
          </p:cNvPr>
          <p:cNvSpPr/>
          <p:nvPr/>
        </p:nvSpPr>
        <p:spPr>
          <a:xfrm>
            <a:off x="7852259" y="5901655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D4C095F-E84C-40CA-918B-ACD6FA168AA4}"/>
              </a:ext>
            </a:extLst>
          </p:cNvPr>
          <p:cNvSpPr/>
          <p:nvPr/>
        </p:nvSpPr>
        <p:spPr>
          <a:xfrm>
            <a:off x="8004659" y="5901655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목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D71517F-FCC8-4391-95EC-6C78EB2D0328}"/>
              </a:ext>
            </a:extLst>
          </p:cNvPr>
          <p:cNvSpPr/>
          <p:nvPr/>
        </p:nvSpPr>
        <p:spPr>
          <a:xfrm>
            <a:off x="8157059" y="5901655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금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1480E47-C9D8-4284-B8B8-3F43A1D43035}"/>
              </a:ext>
            </a:extLst>
          </p:cNvPr>
          <p:cNvSpPr/>
          <p:nvPr/>
        </p:nvSpPr>
        <p:spPr>
          <a:xfrm>
            <a:off x="8309459" y="5901655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토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0ED03B0-A66F-41D8-8412-D6FC8139EE37}"/>
              </a:ext>
            </a:extLst>
          </p:cNvPr>
          <p:cNvSpPr/>
          <p:nvPr/>
        </p:nvSpPr>
        <p:spPr>
          <a:xfrm>
            <a:off x="7547459" y="6138433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02B34C-3E87-42E8-BD40-FEE3C51E5231}"/>
              </a:ext>
            </a:extLst>
          </p:cNvPr>
          <p:cNvSpPr txBox="1"/>
          <p:nvPr/>
        </p:nvSpPr>
        <p:spPr>
          <a:xfrm>
            <a:off x="7992153" y="611377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D8A9A22-D374-40A7-B35E-3BA655EB69A6}"/>
              </a:ext>
            </a:extLst>
          </p:cNvPr>
          <p:cNvSpPr/>
          <p:nvPr/>
        </p:nvSpPr>
        <p:spPr>
          <a:xfrm>
            <a:off x="7547459" y="6365624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선택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63CF7A3-16C4-403A-83C2-31614DB7F4DE}"/>
              </a:ext>
            </a:extLst>
          </p:cNvPr>
          <p:cNvSpPr/>
          <p:nvPr/>
        </p:nvSpPr>
        <p:spPr>
          <a:xfrm>
            <a:off x="7547459" y="5435686"/>
            <a:ext cx="61262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강사명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275A0085-C8E1-4B48-826B-2297D9156C9C}"/>
              </a:ext>
            </a:extLst>
          </p:cNvPr>
          <p:cNvSpPr/>
          <p:nvPr/>
        </p:nvSpPr>
        <p:spPr>
          <a:xfrm>
            <a:off x="8649165" y="6651780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생성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81639B38-A702-43D7-89A3-5D7BBEC5591B}"/>
              </a:ext>
            </a:extLst>
          </p:cNvPr>
          <p:cNvSpPr/>
          <p:nvPr/>
        </p:nvSpPr>
        <p:spPr>
          <a:xfrm>
            <a:off x="8165185" y="6651780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9A2992C-D5FD-49A6-AADD-30404E689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053" y="590930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7356256-CA0C-4C46-86CF-813D89EAE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561" y="637664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824E670-B5DF-4786-A7B6-2B2E22922B1E}"/>
              </a:ext>
            </a:extLst>
          </p:cNvPr>
          <p:cNvCxnSpPr>
            <a:stCxn id="65" idx="1"/>
          </p:cNvCxnSpPr>
          <p:nvPr/>
        </p:nvCxnSpPr>
        <p:spPr>
          <a:xfrm flipH="1">
            <a:off x="4191261" y="2537018"/>
            <a:ext cx="4421988" cy="24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228629A-9F38-4EA5-846A-A937F3BC669D}"/>
              </a:ext>
            </a:extLst>
          </p:cNvPr>
          <p:cNvCxnSpPr>
            <a:stCxn id="57" idx="3"/>
          </p:cNvCxnSpPr>
          <p:nvPr/>
        </p:nvCxnSpPr>
        <p:spPr>
          <a:xfrm flipH="1">
            <a:off x="8833753" y="1941989"/>
            <a:ext cx="289716" cy="307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774E0650-E07C-4C9B-A740-1B8F755DC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404" y="655567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4E5B6A6F-9D48-4495-908B-3734212E115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CB4906-0E05-4FBC-9485-DEE004FFD1F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229266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81174F02-1B5D-43E4-B212-7A19EB340833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강사관리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 </a:t>
            </a:r>
            <a:r>
              <a:rPr lang="en-US" altLang="ko-KR" sz="800" dirty="0"/>
              <a:t>&gt; </a:t>
            </a:r>
            <a:r>
              <a:rPr lang="ko-KR" altLang="en-US" sz="800" dirty="0"/>
              <a:t>강사관리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712177"/>
              </p:ext>
            </p:extLst>
          </p:nvPr>
        </p:nvGraphicFramePr>
        <p:xfrm>
          <a:off x="9867900" y="366752"/>
          <a:ext cx="2324099" cy="3275091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88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6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4597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등록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4495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강사 정보를 수정하는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8126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버튼을 누르면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prompt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정보 삭제 시 강사의 모든 자료들이 삭제되며 복구가 불가능 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정말로 정보를 삭제하시겠습니까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?” 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536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032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EFC2DA3F-EC07-451B-9246-269166944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67213"/>
              </p:ext>
            </p:extLst>
          </p:nvPr>
        </p:nvGraphicFramePr>
        <p:xfrm>
          <a:off x="2254537" y="2101231"/>
          <a:ext cx="6868631" cy="2326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473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1248160">
                  <a:extLst>
                    <a:ext uri="{9D8B030D-6E8A-4147-A177-3AD203B41FA5}">
                      <a16:colId xmlns:a16="http://schemas.microsoft.com/office/drawing/2014/main" val="749277799"/>
                    </a:ext>
                  </a:extLst>
                </a:gridCol>
                <a:gridCol w="1702655">
                  <a:extLst>
                    <a:ext uri="{9D8B030D-6E8A-4147-A177-3AD203B41FA5}">
                      <a16:colId xmlns:a16="http://schemas.microsoft.com/office/drawing/2014/main" val="2434061717"/>
                    </a:ext>
                  </a:extLst>
                </a:gridCol>
                <a:gridCol w="1539851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433828">
                  <a:extLst>
                    <a:ext uri="{9D8B030D-6E8A-4147-A177-3AD203B41FA5}">
                      <a16:colId xmlns:a16="http://schemas.microsoft.com/office/drawing/2014/main" val="676089420"/>
                    </a:ext>
                  </a:extLst>
                </a:gridCol>
                <a:gridCol w="645664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전화번호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메모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특이사항 메모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성춘향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010-1111-2222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974929369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이몽룡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010-1234-5678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91566386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심청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010-0000-3333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09465748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최부자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010-1111-1111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9427588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윤봉길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010-4567-0000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사범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05184285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김구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010-1111-9999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사범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89048645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0EB360-442E-4A21-9474-96F5558A0D40}"/>
              </a:ext>
            </a:extLst>
          </p:cNvPr>
          <p:cNvSpPr/>
          <p:nvPr/>
        </p:nvSpPr>
        <p:spPr>
          <a:xfrm>
            <a:off x="389754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D1CE3C-1D3D-44B5-B62C-D37B7326BACC}"/>
              </a:ext>
            </a:extLst>
          </p:cNvPr>
          <p:cNvSpPr/>
          <p:nvPr/>
        </p:nvSpPr>
        <p:spPr>
          <a:xfrm>
            <a:off x="414599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15A306-D032-4D12-8A5B-A1D296029738}"/>
              </a:ext>
            </a:extLst>
          </p:cNvPr>
          <p:cNvSpPr/>
          <p:nvPr/>
        </p:nvSpPr>
        <p:spPr>
          <a:xfrm>
            <a:off x="439445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92F564-2137-4A71-A52C-4A0BE26A18FD}"/>
              </a:ext>
            </a:extLst>
          </p:cNvPr>
          <p:cNvSpPr/>
          <p:nvPr/>
        </p:nvSpPr>
        <p:spPr>
          <a:xfrm>
            <a:off x="464290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2D966F-0632-4CC2-9077-49568CA8ED85}"/>
              </a:ext>
            </a:extLst>
          </p:cNvPr>
          <p:cNvSpPr/>
          <p:nvPr/>
        </p:nvSpPr>
        <p:spPr>
          <a:xfrm>
            <a:off x="4891358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38717F-1B46-4FE5-A045-540C7BDE97D2}"/>
              </a:ext>
            </a:extLst>
          </p:cNvPr>
          <p:cNvSpPr/>
          <p:nvPr/>
        </p:nvSpPr>
        <p:spPr>
          <a:xfrm>
            <a:off x="513981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1C9B2E-9073-4149-9E49-15B294537ED6}"/>
              </a:ext>
            </a:extLst>
          </p:cNvPr>
          <p:cNvSpPr/>
          <p:nvPr/>
        </p:nvSpPr>
        <p:spPr>
          <a:xfrm>
            <a:off x="538826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A2B7AF-36B2-4E15-AEE2-9E756272EFF8}"/>
              </a:ext>
            </a:extLst>
          </p:cNvPr>
          <p:cNvSpPr/>
          <p:nvPr/>
        </p:nvSpPr>
        <p:spPr>
          <a:xfrm>
            <a:off x="563672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E0887E-A07F-4E6B-969A-3B33449279FC}"/>
              </a:ext>
            </a:extLst>
          </p:cNvPr>
          <p:cNvSpPr/>
          <p:nvPr/>
        </p:nvSpPr>
        <p:spPr>
          <a:xfrm>
            <a:off x="588517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5E0882-FBED-4C10-A177-9747D1270B63}"/>
              </a:ext>
            </a:extLst>
          </p:cNvPr>
          <p:cNvSpPr/>
          <p:nvPr/>
        </p:nvSpPr>
        <p:spPr>
          <a:xfrm>
            <a:off x="6133628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220D7D-E297-4DB2-A668-AE9F47355914}"/>
              </a:ext>
            </a:extLst>
          </p:cNvPr>
          <p:cNvSpPr/>
          <p:nvPr/>
        </p:nvSpPr>
        <p:spPr>
          <a:xfrm>
            <a:off x="638208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A4B238-0D5A-4AB8-953E-1FA89A8EB467}"/>
              </a:ext>
            </a:extLst>
          </p:cNvPr>
          <p:cNvSpPr/>
          <p:nvPr/>
        </p:nvSpPr>
        <p:spPr>
          <a:xfrm>
            <a:off x="663053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A2EDF2-2890-49DC-973F-90F018E55DAF}"/>
              </a:ext>
            </a:extLst>
          </p:cNvPr>
          <p:cNvSpPr/>
          <p:nvPr/>
        </p:nvSpPr>
        <p:spPr>
          <a:xfrm>
            <a:off x="687899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C97EF-06EA-496B-8C46-C319E3C2C318}"/>
              </a:ext>
            </a:extLst>
          </p:cNvPr>
          <p:cNvSpPr/>
          <p:nvPr/>
        </p:nvSpPr>
        <p:spPr>
          <a:xfrm>
            <a:off x="7127441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1B88C5-00D9-4DC8-805C-D4173E70C64F}"/>
              </a:ext>
            </a:extLst>
          </p:cNvPr>
          <p:cNvSpPr/>
          <p:nvPr/>
        </p:nvSpPr>
        <p:spPr>
          <a:xfrm>
            <a:off x="2254537" y="1840178"/>
            <a:ext cx="1132051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검색어 입력    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97F6D3-A21E-4141-AE99-454E312210EC}"/>
              </a:ext>
            </a:extLst>
          </p:cNvPr>
          <p:cNvSpPr/>
          <p:nvPr/>
        </p:nvSpPr>
        <p:spPr>
          <a:xfrm rot="2700000">
            <a:off x="3277091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F625229-7F27-4F54-B06B-4BBDD54BD72E}"/>
              </a:ext>
            </a:extLst>
          </p:cNvPr>
          <p:cNvSpPr/>
          <p:nvPr/>
        </p:nvSpPr>
        <p:spPr>
          <a:xfrm>
            <a:off x="3202173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7351E72-9DA1-467F-87A9-4E2BD39B9C60}"/>
              </a:ext>
            </a:extLst>
          </p:cNvPr>
          <p:cNvSpPr/>
          <p:nvPr/>
        </p:nvSpPr>
        <p:spPr>
          <a:xfrm>
            <a:off x="8454305" y="1837243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강사 등록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B9183F-4B0F-4A15-AC34-D6936A42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404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913EB5-5999-441F-AB44-0674AE3F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3030" y="167686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4D3D999-5985-4958-B390-C60C7E856624}"/>
              </a:ext>
            </a:extLst>
          </p:cNvPr>
          <p:cNvSpPr/>
          <p:nvPr/>
        </p:nvSpPr>
        <p:spPr>
          <a:xfrm>
            <a:off x="8613249" y="244701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C24ACB8-D5AA-4A50-80BE-5A2807160547}"/>
              </a:ext>
            </a:extLst>
          </p:cNvPr>
          <p:cNvSpPr/>
          <p:nvPr/>
        </p:nvSpPr>
        <p:spPr>
          <a:xfrm>
            <a:off x="8613249" y="273906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D6445DE-919D-4F93-BFAD-0E692FF6BBF2}"/>
              </a:ext>
            </a:extLst>
          </p:cNvPr>
          <p:cNvSpPr/>
          <p:nvPr/>
        </p:nvSpPr>
        <p:spPr>
          <a:xfrm>
            <a:off x="8613249" y="303110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F638D3F-5840-4D4B-AC8A-38CA478AD059}"/>
              </a:ext>
            </a:extLst>
          </p:cNvPr>
          <p:cNvSpPr/>
          <p:nvPr/>
        </p:nvSpPr>
        <p:spPr>
          <a:xfrm>
            <a:off x="8613249" y="332314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39AFBA6-3FDF-4458-840E-B949292136B5}"/>
              </a:ext>
            </a:extLst>
          </p:cNvPr>
          <p:cNvSpPr/>
          <p:nvPr/>
        </p:nvSpPr>
        <p:spPr>
          <a:xfrm>
            <a:off x="8613249" y="361519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F49D848-8E9A-47DD-8332-491CFC020065}"/>
              </a:ext>
            </a:extLst>
          </p:cNvPr>
          <p:cNvSpPr/>
          <p:nvPr/>
        </p:nvSpPr>
        <p:spPr>
          <a:xfrm>
            <a:off x="8613249" y="390723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A1AC2D5-F810-4D85-9EF0-0E2CB1B7EFD9}"/>
              </a:ext>
            </a:extLst>
          </p:cNvPr>
          <p:cNvSpPr/>
          <p:nvPr/>
        </p:nvSpPr>
        <p:spPr>
          <a:xfrm>
            <a:off x="8613249" y="4199279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6DA3AA7-0BE0-4613-AB44-5902B658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005" y="240170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F2F6887-DC14-4F42-9855-4E076E97725C}"/>
              </a:ext>
            </a:extLst>
          </p:cNvPr>
          <p:cNvSpPr/>
          <p:nvPr/>
        </p:nvSpPr>
        <p:spPr>
          <a:xfrm>
            <a:off x="2234005" y="4870383"/>
            <a:ext cx="2505075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7FF9271-5906-46F5-A3D2-04D4D7922D30}"/>
              </a:ext>
            </a:extLst>
          </p:cNvPr>
          <p:cNvSpPr/>
          <p:nvPr/>
        </p:nvSpPr>
        <p:spPr>
          <a:xfrm>
            <a:off x="2258939" y="4930205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강사 수정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8008B65-C295-4470-A3F2-13A82B67F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03670"/>
              </p:ext>
            </p:extLst>
          </p:nvPr>
        </p:nvGraphicFramePr>
        <p:xfrm>
          <a:off x="2308308" y="5173409"/>
          <a:ext cx="2370303" cy="12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CD88AECF-B3BD-44D5-B4EF-6D9E3BFCA4D0}"/>
              </a:ext>
            </a:extLst>
          </p:cNvPr>
          <p:cNvSpPr/>
          <p:nvPr/>
        </p:nvSpPr>
        <p:spPr>
          <a:xfrm>
            <a:off x="4504076" y="487940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596845-AF81-4C87-89F5-9458990D1EEF}"/>
              </a:ext>
            </a:extLst>
          </p:cNvPr>
          <p:cNvSpPr/>
          <p:nvPr/>
        </p:nvSpPr>
        <p:spPr>
          <a:xfrm>
            <a:off x="3158037" y="5195341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1DE55E1-D16B-446B-B16F-84434B4A365A}"/>
              </a:ext>
            </a:extLst>
          </p:cNvPr>
          <p:cNvSpPr/>
          <p:nvPr/>
        </p:nvSpPr>
        <p:spPr>
          <a:xfrm>
            <a:off x="3158036" y="5661249"/>
            <a:ext cx="4567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강사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BA81D83-B3FB-45D5-B421-FCFC21F64191}"/>
              </a:ext>
            </a:extLst>
          </p:cNvPr>
          <p:cNvSpPr/>
          <p:nvPr/>
        </p:nvSpPr>
        <p:spPr>
          <a:xfrm>
            <a:off x="2320488" y="6651780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669DEAC0-1FE6-4864-9504-456714C1247E}"/>
              </a:ext>
            </a:extLst>
          </p:cNvPr>
          <p:cNvSpPr/>
          <p:nvPr/>
        </p:nvSpPr>
        <p:spPr>
          <a:xfrm>
            <a:off x="4259743" y="6651780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84587E2-0BC6-4570-A310-19DB6382CEAC}"/>
              </a:ext>
            </a:extLst>
          </p:cNvPr>
          <p:cNvSpPr/>
          <p:nvPr/>
        </p:nvSpPr>
        <p:spPr>
          <a:xfrm>
            <a:off x="3775763" y="6651780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824E670-B5DF-4786-A7B6-2B2E22922B1E}"/>
              </a:ext>
            </a:extLst>
          </p:cNvPr>
          <p:cNvCxnSpPr>
            <a:stCxn id="65" idx="1"/>
          </p:cNvCxnSpPr>
          <p:nvPr/>
        </p:nvCxnSpPr>
        <p:spPr>
          <a:xfrm flipH="1">
            <a:off x="4191261" y="2537018"/>
            <a:ext cx="4421988" cy="24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774E0650-E07C-4C9B-A740-1B8F755DC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404" y="655567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3E185B-E3D0-4026-8839-4B94DA142DCD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/>
              <a:t>수업관리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b="1" dirty="0"/>
              <a:t>강사관리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A998BA9-C265-4290-994B-DABECFEC08F2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강사관리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7E6188A-2EF7-48A3-BEE3-2141D25B58CD}"/>
              </a:ext>
            </a:extLst>
          </p:cNvPr>
          <p:cNvSpPr/>
          <p:nvPr/>
        </p:nvSpPr>
        <p:spPr>
          <a:xfrm>
            <a:off x="3158037" y="5429062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F4FB277-3392-4E45-ABDA-FC44F74FCE2E}"/>
              </a:ext>
            </a:extLst>
          </p:cNvPr>
          <p:cNvSpPr/>
          <p:nvPr/>
        </p:nvSpPr>
        <p:spPr>
          <a:xfrm>
            <a:off x="3558634" y="5431443"/>
            <a:ext cx="414000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F9D3F79-2337-4E80-908A-79D3E24EA415}"/>
              </a:ext>
            </a:extLst>
          </p:cNvPr>
          <p:cNvSpPr/>
          <p:nvPr/>
        </p:nvSpPr>
        <p:spPr>
          <a:xfrm>
            <a:off x="4035129" y="5429062"/>
            <a:ext cx="4125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FF25016-E353-4C61-AFB0-5313A8C73A57}"/>
              </a:ext>
            </a:extLst>
          </p:cNvPr>
          <p:cNvSpPr/>
          <p:nvPr/>
        </p:nvSpPr>
        <p:spPr>
          <a:xfrm>
            <a:off x="3158036" y="5923880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5E76095-B636-4FB6-ACB2-4CED3401999D}"/>
              </a:ext>
            </a:extLst>
          </p:cNvPr>
          <p:cNvSpPr/>
          <p:nvPr/>
        </p:nvSpPr>
        <p:spPr>
          <a:xfrm>
            <a:off x="6558355" y="4879908"/>
            <a:ext cx="2505075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C066ACA-4E35-4A2D-9F89-6DC712D6DE3B}"/>
              </a:ext>
            </a:extLst>
          </p:cNvPr>
          <p:cNvSpPr/>
          <p:nvPr/>
        </p:nvSpPr>
        <p:spPr>
          <a:xfrm>
            <a:off x="6583289" y="4939730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강사 등록</a:t>
            </a: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7F2F0CB9-983F-4659-8542-3C5B3F549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61141"/>
              </p:ext>
            </p:extLst>
          </p:nvPr>
        </p:nvGraphicFramePr>
        <p:xfrm>
          <a:off x="6632658" y="5182934"/>
          <a:ext cx="2370303" cy="12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AFD38B7-A25E-436C-9D41-86CCC4D0C004}"/>
              </a:ext>
            </a:extLst>
          </p:cNvPr>
          <p:cNvSpPr/>
          <p:nvPr/>
        </p:nvSpPr>
        <p:spPr>
          <a:xfrm>
            <a:off x="8828426" y="4888930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333C0CA-22FD-496F-9535-F8CFF35D4B5D}"/>
              </a:ext>
            </a:extLst>
          </p:cNvPr>
          <p:cNvSpPr/>
          <p:nvPr/>
        </p:nvSpPr>
        <p:spPr>
          <a:xfrm>
            <a:off x="7482387" y="5204866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41DF559-1B0E-4C59-AD47-5A7036BBB7E6}"/>
              </a:ext>
            </a:extLst>
          </p:cNvPr>
          <p:cNvSpPr/>
          <p:nvPr/>
        </p:nvSpPr>
        <p:spPr>
          <a:xfrm>
            <a:off x="7482386" y="5670774"/>
            <a:ext cx="4567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9126477-CE29-4C0B-A8AE-612E97079AB5}"/>
              </a:ext>
            </a:extLst>
          </p:cNvPr>
          <p:cNvSpPr/>
          <p:nvPr/>
        </p:nvSpPr>
        <p:spPr>
          <a:xfrm>
            <a:off x="8584093" y="666130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ACA3BC4-23D4-4477-9798-3D6C49E0BEFE}"/>
              </a:ext>
            </a:extLst>
          </p:cNvPr>
          <p:cNvSpPr/>
          <p:nvPr/>
        </p:nvSpPr>
        <p:spPr>
          <a:xfrm>
            <a:off x="8100113" y="666130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50D34AE-C99F-4459-9BE7-37665908A1E0}"/>
              </a:ext>
            </a:extLst>
          </p:cNvPr>
          <p:cNvSpPr/>
          <p:nvPr/>
        </p:nvSpPr>
        <p:spPr>
          <a:xfrm>
            <a:off x="7482387" y="5438587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81F3704-B725-4CCA-8338-73961FCB794C}"/>
              </a:ext>
            </a:extLst>
          </p:cNvPr>
          <p:cNvSpPr/>
          <p:nvPr/>
        </p:nvSpPr>
        <p:spPr>
          <a:xfrm>
            <a:off x="7882984" y="5440968"/>
            <a:ext cx="414000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B2906B3-DA28-413A-942B-88467BD162E6}"/>
              </a:ext>
            </a:extLst>
          </p:cNvPr>
          <p:cNvSpPr/>
          <p:nvPr/>
        </p:nvSpPr>
        <p:spPr>
          <a:xfrm>
            <a:off x="8359479" y="5438587"/>
            <a:ext cx="4125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D31D3B2-AE8E-4F89-A9B7-705871C23734}"/>
              </a:ext>
            </a:extLst>
          </p:cNvPr>
          <p:cNvSpPr/>
          <p:nvPr/>
        </p:nvSpPr>
        <p:spPr>
          <a:xfrm>
            <a:off x="7482386" y="5933405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9F10D18-688F-4F6C-A31A-C5236993CB1A}"/>
              </a:ext>
            </a:extLst>
          </p:cNvPr>
          <p:cNvSpPr txBox="1"/>
          <p:nvPr/>
        </p:nvSpPr>
        <p:spPr>
          <a:xfrm>
            <a:off x="8661198" y="5913118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BFD70A-F4A4-4AB7-8E72-63AE5970E4AB}"/>
              </a:ext>
            </a:extLst>
          </p:cNvPr>
          <p:cNvSpPr txBox="1"/>
          <p:nvPr/>
        </p:nvSpPr>
        <p:spPr>
          <a:xfrm>
            <a:off x="4336848" y="5903593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228629A-9F38-4EA5-846A-A937F3BC669D}"/>
              </a:ext>
            </a:extLst>
          </p:cNvPr>
          <p:cNvCxnSpPr>
            <a:stCxn id="57" idx="3"/>
          </p:cNvCxnSpPr>
          <p:nvPr/>
        </p:nvCxnSpPr>
        <p:spPr>
          <a:xfrm flipH="1">
            <a:off x="8833753" y="1941989"/>
            <a:ext cx="289716" cy="307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011CC1D-7323-4D56-86A7-35A1787359D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C59896-0E37-4A4F-AA85-E823F508AD2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035CB27-8530-4C08-8D4B-CA6B1AB4AA37}"/>
              </a:ext>
            </a:extLst>
          </p:cNvPr>
          <p:cNvCxnSpPr/>
          <p:nvPr/>
        </p:nvCxnSpPr>
        <p:spPr>
          <a:xfrm flipH="1">
            <a:off x="459366" y="28608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7B4CAE4-3D15-4182-A903-D57D7B306889}"/>
              </a:ext>
            </a:extLst>
          </p:cNvPr>
          <p:cNvCxnSpPr/>
          <p:nvPr/>
        </p:nvCxnSpPr>
        <p:spPr>
          <a:xfrm flipH="1">
            <a:off x="468891" y="32608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4B5BAA7-215A-4154-9C62-C3170CD7EEE4}"/>
              </a:ext>
            </a:extLst>
          </p:cNvPr>
          <p:cNvCxnSpPr/>
          <p:nvPr/>
        </p:nvCxnSpPr>
        <p:spPr>
          <a:xfrm>
            <a:off x="918145" y="286083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19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공연영상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미디어 </a:t>
            </a:r>
            <a:r>
              <a:rPr lang="en-US" altLang="ko-KR" sz="800" dirty="0"/>
              <a:t>&gt; </a:t>
            </a:r>
            <a:r>
              <a:rPr lang="ko-KR" altLang="en-US" sz="800" dirty="0"/>
              <a:t>공연영상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73598"/>
              </p:ext>
            </p:extLst>
          </p:nvPr>
        </p:nvGraphicFramePr>
        <p:xfrm>
          <a:off x="9867900" y="366752"/>
          <a:ext cx="2324099" cy="5826817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7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088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수업 리스트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수신대상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학부모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선택된 값 모두 초기화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 및 학부모 리스트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스크롤바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오른쪽 리스트에 추가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수신자 리스트에서 선택 후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추가된 수신자 리스트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스크롤바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36198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32871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372876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328714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52960" y="1501819"/>
            <a:ext cx="856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공연영상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205230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문자발송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 </a:t>
            </a:r>
            <a:r>
              <a:rPr lang="en-US" altLang="ko-KR" sz="800" dirty="0"/>
              <a:t>&gt; </a:t>
            </a:r>
            <a:r>
              <a:rPr lang="ko-KR" altLang="en-US" sz="800" dirty="0"/>
              <a:t>문자발송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366752"/>
          <a:ext cx="2324099" cy="5826817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7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088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수업 리스트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수신대상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학부모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선택된 값 모두 초기화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 및 학부모 리스트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스크롤바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오른쪽 리스트에 추가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수신자 리스트에서 선택 후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추가된 수신자 리스트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스크롤바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36198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52960" y="1501819"/>
            <a:ext cx="856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E00CCED-29A6-4DEB-97E8-F7BF3E54832E}"/>
              </a:ext>
            </a:extLst>
          </p:cNvPr>
          <p:cNvSpPr/>
          <p:nvPr/>
        </p:nvSpPr>
        <p:spPr>
          <a:xfrm>
            <a:off x="7115519" y="2127566"/>
            <a:ext cx="1898439" cy="3832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C8155E-2137-482D-9EA3-472CA98E0109}"/>
              </a:ext>
            </a:extLst>
          </p:cNvPr>
          <p:cNvSpPr/>
          <p:nvPr/>
        </p:nvSpPr>
        <p:spPr>
          <a:xfrm>
            <a:off x="7223760" y="2424748"/>
            <a:ext cx="1672155" cy="28330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90byte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초과시 장문 문자로 자동 전환됩니다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D8062E01-7D2D-438B-9120-7F0511E7E541}"/>
              </a:ext>
            </a:extLst>
          </p:cNvPr>
          <p:cNvGraphicFramePr>
            <a:graphicFrameLocks noGrp="1"/>
          </p:cNvGraphicFramePr>
          <p:nvPr/>
        </p:nvGraphicFramePr>
        <p:xfrm>
          <a:off x="2263144" y="2137006"/>
          <a:ext cx="2365941" cy="3832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0555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534989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608781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931616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9971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휴대폰 번호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학부모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학부모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55998575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63955968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218773774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60998917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801287670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007730075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112325341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36093409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9C08DF-F51F-4F57-9C42-D452C8A59692}"/>
              </a:ext>
            </a:extLst>
          </p:cNvPr>
          <p:cNvSpPr/>
          <p:nvPr/>
        </p:nvSpPr>
        <p:spPr>
          <a:xfrm>
            <a:off x="2329850" y="220709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85FC2A-6E65-4A5E-A363-6AC485F2B2F9}"/>
              </a:ext>
            </a:extLst>
          </p:cNvPr>
          <p:cNvSpPr/>
          <p:nvPr/>
        </p:nvSpPr>
        <p:spPr>
          <a:xfrm>
            <a:off x="2329850" y="248199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979AAE-40B5-411D-AEF5-35D20F68A579}"/>
              </a:ext>
            </a:extLst>
          </p:cNvPr>
          <p:cNvSpPr/>
          <p:nvPr/>
        </p:nvSpPr>
        <p:spPr>
          <a:xfrm>
            <a:off x="2329850" y="271843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AE762E-A6EC-4AA3-8B52-22684AFABCFE}"/>
              </a:ext>
            </a:extLst>
          </p:cNvPr>
          <p:cNvSpPr/>
          <p:nvPr/>
        </p:nvSpPr>
        <p:spPr>
          <a:xfrm>
            <a:off x="2329850" y="295486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64BB7D-859F-43B8-882E-6C729C9CFE01}"/>
              </a:ext>
            </a:extLst>
          </p:cNvPr>
          <p:cNvSpPr/>
          <p:nvPr/>
        </p:nvSpPr>
        <p:spPr>
          <a:xfrm>
            <a:off x="2329850" y="319129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0CCE26-4FA3-41EE-955C-5217D03C7622}"/>
              </a:ext>
            </a:extLst>
          </p:cNvPr>
          <p:cNvSpPr/>
          <p:nvPr/>
        </p:nvSpPr>
        <p:spPr>
          <a:xfrm>
            <a:off x="2329850" y="342772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D1D0E2D-E8F5-483D-B2B3-9CC26065BBD2}"/>
              </a:ext>
            </a:extLst>
          </p:cNvPr>
          <p:cNvSpPr/>
          <p:nvPr/>
        </p:nvSpPr>
        <p:spPr>
          <a:xfrm>
            <a:off x="2329850" y="390058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DCAC55-89CC-49A3-9CFA-9F7276B76436}"/>
              </a:ext>
            </a:extLst>
          </p:cNvPr>
          <p:cNvSpPr/>
          <p:nvPr/>
        </p:nvSpPr>
        <p:spPr>
          <a:xfrm>
            <a:off x="2329850" y="366415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문자발송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459D53-9FEB-43A1-9998-AFAF60DA871D}"/>
              </a:ext>
            </a:extLst>
          </p:cNvPr>
          <p:cNvSpPr/>
          <p:nvPr/>
        </p:nvSpPr>
        <p:spPr>
          <a:xfrm>
            <a:off x="2329850" y="413701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B7C373-7249-4EAD-A9DB-72B762B7DE5B}"/>
              </a:ext>
            </a:extLst>
          </p:cNvPr>
          <p:cNvSpPr/>
          <p:nvPr/>
        </p:nvSpPr>
        <p:spPr>
          <a:xfrm>
            <a:off x="2329850" y="437344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42B401-401F-4E22-A3C4-F73D22D7C19C}"/>
              </a:ext>
            </a:extLst>
          </p:cNvPr>
          <p:cNvSpPr/>
          <p:nvPr/>
        </p:nvSpPr>
        <p:spPr>
          <a:xfrm>
            <a:off x="2329850" y="46098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69024D-3626-4602-93A8-0DF48FB850DB}"/>
              </a:ext>
            </a:extLst>
          </p:cNvPr>
          <p:cNvSpPr/>
          <p:nvPr/>
        </p:nvSpPr>
        <p:spPr>
          <a:xfrm>
            <a:off x="5321835" y="2162436"/>
            <a:ext cx="1522825" cy="3832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수신자 리스트   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 엄마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 아빠 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심청이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심청이 엄마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심청이 아빠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EC91EBE-FDA5-4753-A0BA-352BF270F1EC}"/>
              </a:ext>
            </a:extLst>
          </p:cNvPr>
          <p:cNvSpPr/>
          <p:nvPr/>
        </p:nvSpPr>
        <p:spPr>
          <a:xfrm>
            <a:off x="4779874" y="3701992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31ABF7D-6077-45D5-9C70-CAD3D08EE4BB}"/>
              </a:ext>
            </a:extLst>
          </p:cNvPr>
          <p:cNvCxnSpPr>
            <a:cxnSpLocks/>
          </p:cNvCxnSpPr>
          <p:nvPr/>
        </p:nvCxnSpPr>
        <p:spPr>
          <a:xfrm>
            <a:off x="5321835" y="2451519"/>
            <a:ext cx="1522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AA7F9ACF-34C7-41FF-AF46-DB9FDD575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360" y="212756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48C603F-A39E-47E3-882B-5DB4DA73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474" y="349298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06DFC00-D237-4C1A-8538-0396BE914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482" y="562591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D6749C1-F8E4-4929-BA76-3491F4AB1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762" y="293535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513347-4FB6-4E6D-A6F7-4DB99448D57A}"/>
              </a:ext>
            </a:extLst>
          </p:cNvPr>
          <p:cNvSpPr/>
          <p:nvPr/>
        </p:nvSpPr>
        <p:spPr>
          <a:xfrm>
            <a:off x="7229459" y="5336487"/>
            <a:ext cx="1666456" cy="4262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메시지 전송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4E939B-9AE6-4177-ABE5-316D75246EFD}"/>
              </a:ext>
            </a:extLst>
          </p:cNvPr>
          <p:cNvSpPr/>
          <p:nvPr/>
        </p:nvSpPr>
        <p:spPr>
          <a:xfrm>
            <a:off x="5008665" y="184468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AD732D3-64E3-4802-A071-DF6F33105EA9}"/>
              </a:ext>
            </a:extLst>
          </p:cNvPr>
          <p:cNvSpPr/>
          <p:nvPr/>
        </p:nvSpPr>
        <p:spPr>
          <a:xfrm rot="2700000">
            <a:off x="5847258" y="198326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1C7389F-8E37-4A1E-BA40-C48C25EBCD1D}"/>
              </a:ext>
            </a:extLst>
          </p:cNvPr>
          <p:cNvSpPr/>
          <p:nvPr/>
        </p:nvSpPr>
        <p:spPr>
          <a:xfrm>
            <a:off x="5772340" y="188953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CA5D663-2815-4D0A-B883-1E106603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3D8F0A-0F42-4227-A73E-C5906143AF79}"/>
              </a:ext>
            </a:extLst>
          </p:cNvPr>
          <p:cNvSpPr/>
          <p:nvPr/>
        </p:nvSpPr>
        <p:spPr>
          <a:xfrm>
            <a:off x="2267640" y="1837068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2AE9C65-4AF3-43E3-BC9A-4081CE7E90FB}"/>
              </a:ext>
            </a:extLst>
          </p:cNvPr>
          <p:cNvSpPr/>
          <p:nvPr/>
        </p:nvSpPr>
        <p:spPr>
          <a:xfrm>
            <a:off x="287687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33E4832-C651-457A-B4FD-40BFD3FAE415}"/>
              </a:ext>
            </a:extLst>
          </p:cNvPr>
          <p:cNvSpPr/>
          <p:nvPr/>
        </p:nvSpPr>
        <p:spPr>
          <a:xfrm>
            <a:off x="3532666" y="1837068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수납상태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1F07A51-EDAE-4F1A-A47C-D48FED7FB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19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09739AB-3F29-4606-AC3A-64391784C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02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6C294F8-AFE5-420C-83D4-082F5E99C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79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8025D9B-2439-4DA6-B040-872AD64CE8F9}"/>
              </a:ext>
            </a:extLst>
          </p:cNvPr>
          <p:cNvSpPr/>
          <p:nvPr/>
        </p:nvSpPr>
        <p:spPr>
          <a:xfrm>
            <a:off x="6015920" y="184852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3E9AB2D-6B38-43D5-99E5-6930CFC1C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698" y="1673620"/>
            <a:ext cx="124364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98B6A0B-8289-4114-9234-5FD80B85709C}"/>
              </a:ext>
            </a:extLst>
          </p:cNvPr>
          <p:cNvSpPr/>
          <p:nvPr/>
        </p:nvSpPr>
        <p:spPr>
          <a:xfrm>
            <a:off x="4271656" y="1837310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수신대상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288EEEF-A15B-4127-8D39-59C97F07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581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4327DDA-69A6-4036-BFC9-AE828A8CE008}"/>
              </a:ext>
            </a:extLst>
          </p:cNvPr>
          <p:cNvSpPr/>
          <p:nvPr/>
        </p:nvSpPr>
        <p:spPr>
          <a:xfrm>
            <a:off x="5997359" y="5752908"/>
            <a:ext cx="637762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전체삭제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5ED0722-6926-4CE1-AA89-EBFEF9771917}"/>
              </a:ext>
            </a:extLst>
          </p:cNvPr>
          <p:cNvSpPr/>
          <p:nvPr/>
        </p:nvSpPr>
        <p:spPr>
          <a:xfrm>
            <a:off x="5542473" y="5752816"/>
            <a:ext cx="415498" cy="1731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2E13913-B24F-47BE-970C-CF17617A7AC8}"/>
              </a:ext>
            </a:extLst>
          </p:cNvPr>
          <p:cNvSpPr/>
          <p:nvPr/>
        </p:nvSpPr>
        <p:spPr>
          <a:xfrm>
            <a:off x="5379760" y="2598727"/>
            <a:ext cx="1029137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휴대폰 번호 직접 입력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E1AB4929-3092-484F-BA1C-91445633B97D}"/>
              </a:ext>
            </a:extLst>
          </p:cNvPr>
          <p:cNvSpPr/>
          <p:nvPr/>
        </p:nvSpPr>
        <p:spPr>
          <a:xfrm>
            <a:off x="6448444" y="2604533"/>
            <a:ext cx="312169" cy="1904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37F9B3-E40B-49B1-97DA-124B6BD753C4}"/>
              </a:ext>
            </a:extLst>
          </p:cNvPr>
          <p:cNvSpPr/>
          <p:nvPr/>
        </p:nvSpPr>
        <p:spPr>
          <a:xfrm>
            <a:off x="2329850" y="484630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D924601-7460-4598-AD09-D628D0EFA81B}"/>
              </a:ext>
            </a:extLst>
          </p:cNvPr>
          <p:cNvSpPr/>
          <p:nvPr/>
        </p:nvSpPr>
        <p:spPr>
          <a:xfrm>
            <a:off x="2329850" y="508274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76DF8F9-6101-4C80-BA4E-186A7BE2B270}"/>
              </a:ext>
            </a:extLst>
          </p:cNvPr>
          <p:cNvSpPr/>
          <p:nvPr/>
        </p:nvSpPr>
        <p:spPr>
          <a:xfrm>
            <a:off x="2329850" y="531917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A0B9474-DB7F-43D8-A296-794540C3481F}"/>
              </a:ext>
            </a:extLst>
          </p:cNvPr>
          <p:cNvSpPr/>
          <p:nvPr/>
        </p:nvSpPr>
        <p:spPr>
          <a:xfrm>
            <a:off x="2329850" y="555560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9F2ECBA-86BC-4F77-B0BF-8BD952FE2342}"/>
              </a:ext>
            </a:extLst>
          </p:cNvPr>
          <p:cNvSpPr/>
          <p:nvPr/>
        </p:nvSpPr>
        <p:spPr>
          <a:xfrm>
            <a:off x="2329850" y="579203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2235825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50A3E2E7-03DB-4534-80B7-48BD870CC1CD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문자발송 내역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 </a:t>
            </a:r>
            <a:r>
              <a:rPr lang="en-US" altLang="ko-KR" sz="800" dirty="0"/>
              <a:t>&gt; </a:t>
            </a:r>
            <a:r>
              <a:rPr lang="ko-KR" altLang="en-US" sz="800" dirty="0"/>
              <a:t>발송내역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197955"/>
              </p:ext>
            </p:extLst>
          </p:nvPr>
        </p:nvGraphicFramePr>
        <p:xfrm>
          <a:off x="9867900" y="366752"/>
          <a:ext cx="2324099" cy="4930265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8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717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수업 리스트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6904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4236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수신대상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학부모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7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372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선택된 값 모두 초기화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4053"/>
                  </a:ext>
                </a:extLst>
              </a:tr>
              <a:tr h="2372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보낸 날짜 기준으로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19302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graphicFrame>
        <p:nvGraphicFramePr>
          <p:cNvPr id="24" name="표 10">
            <a:extLst>
              <a:ext uri="{FF2B5EF4-FFF2-40B4-BE49-F238E27FC236}">
                <a16:creationId xmlns:a16="http://schemas.microsoft.com/office/drawing/2014/main" id="{82574D17-E9B8-4FA0-855B-C916FDA99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9148"/>
              </p:ext>
            </p:extLst>
          </p:nvPr>
        </p:nvGraphicFramePr>
        <p:xfrm>
          <a:off x="2254537" y="3366151"/>
          <a:ext cx="6868631" cy="16041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1063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74927779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434061717"/>
                    </a:ext>
                  </a:extLst>
                </a:gridCol>
                <a:gridCol w="2575560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238504">
                  <a:extLst>
                    <a:ext uri="{9D8B030D-6E8A-4147-A177-3AD203B41FA5}">
                      <a16:colId xmlns:a16="http://schemas.microsoft.com/office/drawing/2014/main" val="676089420"/>
                    </a:ext>
                  </a:extLst>
                </a:gridCol>
                <a:gridCol w="645664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수신대상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수신자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전화번호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내용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보낸 날짜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상태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홍길동 학생이 등원하였습니다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학부모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성춘향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010-1111-2222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홍길동 학생의 수업료는 </a:t>
                      </a:r>
                      <a:r>
                        <a:rPr lang="en-US" altLang="ko-KR" sz="900" dirty="0"/>
                        <a:t>80,000</a:t>
                      </a:r>
                      <a:r>
                        <a:rPr lang="ko-KR" altLang="en-US" sz="900" dirty="0"/>
                        <a:t>원입니다</a:t>
                      </a:r>
                      <a:r>
                        <a:rPr lang="en-US" altLang="ko-KR" sz="9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900" dirty="0"/>
                        <a:t>30</a:t>
                      </a:r>
                      <a:r>
                        <a:rPr lang="ko-KR" altLang="en-US" sz="900" dirty="0"/>
                        <a:t>일까지 </a:t>
                      </a:r>
                      <a:r>
                        <a:rPr lang="ko-KR" altLang="en-US" sz="900" dirty="0" err="1"/>
                        <a:t>납부부탁드립니다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974929369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이몽룡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010-1234-5678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홍길동 학생이 결석하였습니다</a:t>
                      </a:r>
                      <a:r>
                        <a:rPr lang="en-US" altLang="ko-KR" sz="900" dirty="0"/>
                        <a:t>. </a:t>
                      </a:r>
                    </a:p>
                    <a:p>
                      <a:pPr algn="l" latinLnBrk="1"/>
                      <a:r>
                        <a:rPr lang="ko-KR" altLang="en-US" sz="900" dirty="0" err="1"/>
                        <a:t>연락부탁드립니다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실패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791566386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학부모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심청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010-0000-3333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홍길동 학생이 등원하였습니다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30946574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02E2402-F364-493F-B4AF-7E0322C0DDA0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발송내역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4C5011-EF48-4B93-ADFB-23FE14873A15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ko-KR" altLang="en-US" sz="900" dirty="0"/>
          </a:p>
        </p:txBody>
      </p:sp>
      <p:graphicFrame>
        <p:nvGraphicFramePr>
          <p:cNvPr id="43" name="표 10">
            <a:extLst>
              <a:ext uri="{FF2B5EF4-FFF2-40B4-BE49-F238E27FC236}">
                <a16:creationId xmlns:a16="http://schemas.microsoft.com/office/drawing/2014/main" id="{21E1CF62-D7FD-4159-9B0A-E7BFFD605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242150"/>
              </p:ext>
            </p:extLst>
          </p:nvPr>
        </p:nvGraphicFramePr>
        <p:xfrm>
          <a:off x="2242201" y="1766982"/>
          <a:ext cx="6868628" cy="8726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7679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749277799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434061717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67608942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7231127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3667825838"/>
                    </a:ext>
                  </a:extLst>
                </a:gridCol>
                <a:gridCol w="865989">
                  <a:extLst>
                    <a:ext uri="{9D8B030D-6E8A-4147-A177-3AD203B41FA5}">
                      <a16:colId xmlns:a16="http://schemas.microsoft.com/office/drawing/2014/main" val="3987632511"/>
                    </a:ext>
                  </a:extLst>
                </a:gridCol>
              </a:tblGrid>
              <a:tr h="2908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총 전송 건수</a:t>
                      </a:r>
                    </a:p>
                  </a:txBody>
                  <a:tcPr marL="36000" marR="36000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단문 </a:t>
                      </a:r>
                      <a:r>
                        <a:rPr lang="ko-KR" altLang="en-US" sz="900" dirty="0" err="1"/>
                        <a:t>메세지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장문 </a:t>
                      </a:r>
                      <a:r>
                        <a:rPr lang="ko-KR" altLang="en-US" sz="900" dirty="0" err="1"/>
                        <a:t>메세지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57078898"/>
                  </a:ext>
                </a:extLst>
              </a:tr>
              <a:tr h="2908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전체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실패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대기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전체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실패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대기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5AD00B-7C8B-4A6F-88D0-6298FFB89F56}"/>
              </a:ext>
            </a:extLst>
          </p:cNvPr>
          <p:cNvSpPr/>
          <p:nvPr/>
        </p:nvSpPr>
        <p:spPr>
          <a:xfrm>
            <a:off x="5008665" y="310960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388DE4E-4DE9-4AB1-8489-B613CB2FA0B6}"/>
              </a:ext>
            </a:extLst>
          </p:cNvPr>
          <p:cNvSpPr/>
          <p:nvPr/>
        </p:nvSpPr>
        <p:spPr>
          <a:xfrm rot="2700000">
            <a:off x="5847258" y="324818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2499C37-EC7F-4E75-9281-1E516DBCC9E7}"/>
              </a:ext>
            </a:extLst>
          </p:cNvPr>
          <p:cNvSpPr/>
          <p:nvPr/>
        </p:nvSpPr>
        <p:spPr>
          <a:xfrm>
            <a:off x="5772340" y="315445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741C40A-A652-4C80-AC46-A4C94FB5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294820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EFA702-B9D3-43E8-9769-D64C2FDC5D99}"/>
              </a:ext>
            </a:extLst>
          </p:cNvPr>
          <p:cNvSpPr/>
          <p:nvPr/>
        </p:nvSpPr>
        <p:spPr>
          <a:xfrm>
            <a:off x="2267640" y="3101988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A198F7B-8812-4C9C-A5F0-AA3A7DF405D2}"/>
              </a:ext>
            </a:extLst>
          </p:cNvPr>
          <p:cNvSpPr/>
          <p:nvPr/>
        </p:nvSpPr>
        <p:spPr>
          <a:xfrm>
            <a:off x="2876875" y="310198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0999B-8DC9-405E-AB62-94FE4A64D43A}"/>
              </a:ext>
            </a:extLst>
          </p:cNvPr>
          <p:cNvSpPr/>
          <p:nvPr/>
        </p:nvSpPr>
        <p:spPr>
          <a:xfrm>
            <a:off x="3532666" y="3101988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수납상태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E098742-A36C-4520-BA23-36BDC6E7D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196" y="294820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19B7D54-D26E-4B59-88C6-39A2110E3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026" y="294820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34F552C-A608-45FD-AE29-8F77CF5AE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796" y="294820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D56CBFE-248D-4A15-BE99-FC816B2DB867}"/>
              </a:ext>
            </a:extLst>
          </p:cNvPr>
          <p:cNvSpPr/>
          <p:nvPr/>
        </p:nvSpPr>
        <p:spPr>
          <a:xfrm>
            <a:off x="6015920" y="311344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8AA9ECD-4812-4167-B09D-E695DB84D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698" y="2938540"/>
            <a:ext cx="124364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F06F8FE-42A5-4276-AD57-D118653A8012}"/>
              </a:ext>
            </a:extLst>
          </p:cNvPr>
          <p:cNvSpPr/>
          <p:nvPr/>
        </p:nvSpPr>
        <p:spPr>
          <a:xfrm>
            <a:off x="4271656" y="3102230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수신대상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A68F8F4-589E-475B-94E3-21BD9A02F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581" y="294820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E5EEEE-973D-4CC9-A721-0F0312700827}"/>
              </a:ext>
            </a:extLst>
          </p:cNvPr>
          <p:cNvSpPr/>
          <p:nvPr/>
        </p:nvSpPr>
        <p:spPr>
          <a:xfrm>
            <a:off x="3897542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F193250-E071-415E-BBD1-F974B235C61D}"/>
              </a:ext>
            </a:extLst>
          </p:cNvPr>
          <p:cNvSpPr/>
          <p:nvPr/>
        </p:nvSpPr>
        <p:spPr>
          <a:xfrm>
            <a:off x="4145996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392D53-4506-4466-ABC8-DCC12C8C55CC}"/>
              </a:ext>
            </a:extLst>
          </p:cNvPr>
          <p:cNvSpPr/>
          <p:nvPr/>
        </p:nvSpPr>
        <p:spPr>
          <a:xfrm>
            <a:off x="4394450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1CD7191-C12B-484D-8C90-5E733E1DD2AD}"/>
              </a:ext>
            </a:extLst>
          </p:cNvPr>
          <p:cNvSpPr/>
          <p:nvPr/>
        </p:nvSpPr>
        <p:spPr>
          <a:xfrm>
            <a:off x="4642904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C573153-458A-4783-A77F-DCE13C01314A}"/>
              </a:ext>
            </a:extLst>
          </p:cNvPr>
          <p:cNvSpPr/>
          <p:nvPr/>
        </p:nvSpPr>
        <p:spPr>
          <a:xfrm>
            <a:off x="4891358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38E82E-103B-46EB-BB7A-E18CECE1E1B7}"/>
              </a:ext>
            </a:extLst>
          </p:cNvPr>
          <p:cNvSpPr/>
          <p:nvPr/>
        </p:nvSpPr>
        <p:spPr>
          <a:xfrm>
            <a:off x="5139812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2869DA4-48E2-438D-824F-1420C9CFAD70}"/>
              </a:ext>
            </a:extLst>
          </p:cNvPr>
          <p:cNvSpPr/>
          <p:nvPr/>
        </p:nvSpPr>
        <p:spPr>
          <a:xfrm>
            <a:off x="5388266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7ED4E13-50F3-4AC6-9333-1DFDD24F3C06}"/>
              </a:ext>
            </a:extLst>
          </p:cNvPr>
          <p:cNvSpPr/>
          <p:nvPr/>
        </p:nvSpPr>
        <p:spPr>
          <a:xfrm>
            <a:off x="5636720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A4571A6-DAAE-4C2D-A575-20F64F56EA09}"/>
              </a:ext>
            </a:extLst>
          </p:cNvPr>
          <p:cNvSpPr/>
          <p:nvPr/>
        </p:nvSpPr>
        <p:spPr>
          <a:xfrm>
            <a:off x="5885174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8F42F9D-EE19-495B-9459-2B5472768223}"/>
              </a:ext>
            </a:extLst>
          </p:cNvPr>
          <p:cNvSpPr/>
          <p:nvPr/>
        </p:nvSpPr>
        <p:spPr>
          <a:xfrm>
            <a:off x="6133628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21334B1-5441-4263-A478-431512FBF9C6}"/>
              </a:ext>
            </a:extLst>
          </p:cNvPr>
          <p:cNvSpPr/>
          <p:nvPr/>
        </p:nvSpPr>
        <p:spPr>
          <a:xfrm>
            <a:off x="6382082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5A358C4-4929-4FF0-820B-71A5D39DB98F}"/>
              </a:ext>
            </a:extLst>
          </p:cNvPr>
          <p:cNvSpPr/>
          <p:nvPr/>
        </p:nvSpPr>
        <p:spPr>
          <a:xfrm>
            <a:off x="6630536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D74B836-60BF-44C4-9A50-8F7581D6BBAB}"/>
              </a:ext>
            </a:extLst>
          </p:cNvPr>
          <p:cNvSpPr/>
          <p:nvPr/>
        </p:nvSpPr>
        <p:spPr>
          <a:xfrm>
            <a:off x="6878990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861E1D9-E663-42A3-B352-425F3DAEC356}"/>
              </a:ext>
            </a:extLst>
          </p:cNvPr>
          <p:cNvSpPr/>
          <p:nvPr/>
        </p:nvSpPr>
        <p:spPr>
          <a:xfrm>
            <a:off x="7127441" y="50525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1A4B8C2-7C2D-4D2D-9218-3388CA63FB01}"/>
              </a:ext>
            </a:extLst>
          </p:cNvPr>
          <p:cNvSpPr/>
          <p:nvPr/>
        </p:nvSpPr>
        <p:spPr>
          <a:xfrm>
            <a:off x="7267732" y="3154455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CC67B217-3ABA-415C-8974-A93292385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7923803" y="3174825"/>
            <a:ext cx="133484" cy="128211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903F6D-881C-423C-99BC-B410252BDF90}"/>
              </a:ext>
            </a:extLst>
          </p:cNvPr>
          <p:cNvSpPr/>
          <p:nvPr/>
        </p:nvSpPr>
        <p:spPr>
          <a:xfrm>
            <a:off x="8291872" y="3146953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E6A501F8-08E5-40E1-86B6-3C87215A3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8947943" y="3167323"/>
            <a:ext cx="133484" cy="128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FCD0B7-3608-4633-96CD-C1D5D054D5BA}"/>
              </a:ext>
            </a:extLst>
          </p:cNvPr>
          <p:cNvSpPr txBox="1"/>
          <p:nvPr/>
        </p:nvSpPr>
        <p:spPr>
          <a:xfrm>
            <a:off x="8039100" y="3096498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F3D20BA-C254-43D2-9EEE-E03D71C5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368" y="3030523"/>
            <a:ext cx="124364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A9129CF-3F13-41D4-969E-E371676112DC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A9D94C-7898-4344-AC05-06EAC86FED3E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9490DEB-F7C1-490F-9C64-7FA2CA72B26A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3ABC934-4EFA-4364-87A6-3D7BE0E1E906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01E81BA-2C4E-447E-96E0-4562A6E6293F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33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F9A729AA-44F9-4D61-A3C3-F9C8A14B68FA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 </a:t>
            </a:r>
            <a:r>
              <a:rPr lang="en-US" altLang="ko-KR" sz="800" dirty="0"/>
              <a:t>&gt; </a:t>
            </a:r>
            <a:r>
              <a:rPr lang="ko-KR" altLang="en-US" sz="800" dirty="0"/>
              <a:t>수납현황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37852"/>
              </p:ext>
            </p:extLst>
          </p:nvPr>
        </p:nvGraphicFramePr>
        <p:xfrm>
          <a:off x="9867900" y="366752"/>
          <a:ext cx="2324099" cy="654549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1-8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청구항목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교습비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도복비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소풍비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대화참가비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880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-9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 해당월 날짜 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7180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수납방식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무통장입금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카카오페이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809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0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선택된 값 모두 초기화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0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청구자료 신규 생성 레이어 팝업 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17550"/>
                  </a:ext>
                </a:extLst>
              </a:tr>
              <a:tr h="4865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해당월 수업 시작일과 종료일이 자동으로 설정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276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 날짜 자동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달력버튼 클릭 수정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28007"/>
                  </a:ext>
                </a:extLst>
              </a:tr>
              <a:tr h="26465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은행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은행과 카드사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리트스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발생 리스트에 해당 업체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77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입금자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또는 결제자 이름 기입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3169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238920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4638970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238920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17B1E2-C926-4639-B6F4-DCF82C5F16B2}"/>
              </a:ext>
            </a:extLst>
          </p:cNvPr>
          <p:cNvSpPr txBox="1"/>
          <p:nvPr/>
        </p:nvSpPr>
        <p:spPr>
          <a:xfrm>
            <a:off x="1099615" y="1501819"/>
            <a:ext cx="856187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6DA445-E9FD-4A12-A1FC-A7067B7EE3A7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수납현황</a:t>
            </a:r>
          </a:p>
        </p:txBody>
      </p:sp>
      <p:graphicFrame>
        <p:nvGraphicFramePr>
          <p:cNvPr id="26" name="표 10">
            <a:extLst>
              <a:ext uri="{FF2B5EF4-FFF2-40B4-BE49-F238E27FC236}">
                <a16:creationId xmlns:a16="http://schemas.microsoft.com/office/drawing/2014/main" id="{7850371E-41D9-4391-9602-B3B24DA39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78399"/>
              </p:ext>
            </p:extLst>
          </p:nvPr>
        </p:nvGraphicFramePr>
        <p:xfrm>
          <a:off x="2254537" y="2101231"/>
          <a:ext cx="6893204" cy="2185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345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643873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597159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709126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091682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725036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78712738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청구항목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수업명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수강료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수강기간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입금자명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납부방식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수납구분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수납일자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유치부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80,000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홍엄마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무통장입금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납부예정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도복비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유치부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박아빠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소풍비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초등부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15,000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김엄마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카카오페이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초등부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유아빠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현금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선결제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대회참가비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중등부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18,000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임엄마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고등부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강아빠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무통장입금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시범단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250,000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입금자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면제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FE2BF5-5F4C-48FD-9DE1-C2C5BFE50740}"/>
              </a:ext>
            </a:extLst>
          </p:cNvPr>
          <p:cNvSpPr/>
          <p:nvPr/>
        </p:nvSpPr>
        <p:spPr>
          <a:xfrm>
            <a:off x="389754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8F5263-6212-4FE9-B9EF-CFE5E9AE4C0C}"/>
              </a:ext>
            </a:extLst>
          </p:cNvPr>
          <p:cNvSpPr/>
          <p:nvPr/>
        </p:nvSpPr>
        <p:spPr>
          <a:xfrm>
            <a:off x="414599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566006-5C40-4FFA-8F21-2D92665227CF}"/>
              </a:ext>
            </a:extLst>
          </p:cNvPr>
          <p:cNvSpPr/>
          <p:nvPr/>
        </p:nvSpPr>
        <p:spPr>
          <a:xfrm>
            <a:off x="439445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F1410C-E4CB-4F4D-8A98-CFBFEA4DC949}"/>
              </a:ext>
            </a:extLst>
          </p:cNvPr>
          <p:cNvSpPr/>
          <p:nvPr/>
        </p:nvSpPr>
        <p:spPr>
          <a:xfrm>
            <a:off x="464290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177B44-868A-4ABB-B363-F61D7C64CD48}"/>
              </a:ext>
            </a:extLst>
          </p:cNvPr>
          <p:cNvSpPr/>
          <p:nvPr/>
        </p:nvSpPr>
        <p:spPr>
          <a:xfrm>
            <a:off x="489135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36F935-6161-4836-A855-B4482B62E5F9}"/>
              </a:ext>
            </a:extLst>
          </p:cNvPr>
          <p:cNvSpPr/>
          <p:nvPr/>
        </p:nvSpPr>
        <p:spPr>
          <a:xfrm>
            <a:off x="513981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6A6BA9-614F-4580-9AF8-869851887120}"/>
              </a:ext>
            </a:extLst>
          </p:cNvPr>
          <p:cNvSpPr/>
          <p:nvPr/>
        </p:nvSpPr>
        <p:spPr>
          <a:xfrm>
            <a:off x="538826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CBD821D-BA49-4D61-BFE2-396B19EDAED4}"/>
              </a:ext>
            </a:extLst>
          </p:cNvPr>
          <p:cNvSpPr/>
          <p:nvPr/>
        </p:nvSpPr>
        <p:spPr>
          <a:xfrm>
            <a:off x="563672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752666-83A2-4EF2-93A6-770AB1DB25BD}"/>
              </a:ext>
            </a:extLst>
          </p:cNvPr>
          <p:cNvSpPr/>
          <p:nvPr/>
        </p:nvSpPr>
        <p:spPr>
          <a:xfrm>
            <a:off x="588517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BA0DC6-A33D-4E7C-8C17-51B002F13937}"/>
              </a:ext>
            </a:extLst>
          </p:cNvPr>
          <p:cNvSpPr/>
          <p:nvPr/>
        </p:nvSpPr>
        <p:spPr>
          <a:xfrm>
            <a:off x="613362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AEA90E-5706-4F87-BA61-A58A5AD9A238}"/>
              </a:ext>
            </a:extLst>
          </p:cNvPr>
          <p:cNvSpPr/>
          <p:nvPr/>
        </p:nvSpPr>
        <p:spPr>
          <a:xfrm>
            <a:off x="638208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898B67-4AAD-4227-809F-20747DDA34AF}"/>
              </a:ext>
            </a:extLst>
          </p:cNvPr>
          <p:cNvSpPr/>
          <p:nvPr/>
        </p:nvSpPr>
        <p:spPr>
          <a:xfrm>
            <a:off x="663053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855552-24F9-4710-B124-C1A9D32C93A4}"/>
              </a:ext>
            </a:extLst>
          </p:cNvPr>
          <p:cNvSpPr/>
          <p:nvPr/>
        </p:nvSpPr>
        <p:spPr>
          <a:xfrm>
            <a:off x="687899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0F01200-F11E-41FB-96E2-7FEB8B2F451A}"/>
              </a:ext>
            </a:extLst>
          </p:cNvPr>
          <p:cNvSpPr/>
          <p:nvPr/>
        </p:nvSpPr>
        <p:spPr>
          <a:xfrm>
            <a:off x="7127441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A37C4F6-AD28-4131-9A01-EE0BCF95E2C5}"/>
              </a:ext>
            </a:extLst>
          </p:cNvPr>
          <p:cNvSpPr/>
          <p:nvPr/>
        </p:nvSpPr>
        <p:spPr>
          <a:xfrm>
            <a:off x="5126232" y="183706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4785A2-B54F-4DAC-805A-EFC581A6DD00}"/>
              </a:ext>
            </a:extLst>
          </p:cNvPr>
          <p:cNvSpPr/>
          <p:nvPr/>
        </p:nvSpPr>
        <p:spPr>
          <a:xfrm rot="2700000">
            <a:off x="5964825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147C96C-41A9-41FD-BC9A-99E67154CA2B}"/>
              </a:ext>
            </a:extLst>
          </p:cNvPr>
          <p:cNvSpPr/>
          <p:nvPr/>
        </p:nvSpPr>
        <p:spPr>
          <a:xfrm>
            <a:off x="5889907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23EA089-AEBE-4658-A498-EB8ED25EF0DB}"/>
              </a:ext>
            </a:extLst>
          </p:cNvPr>
          <p:cNvSpPr/>
          <p:nvPr/>
        </p:nvSpPr>
        <p:spPr>
          <a:xfrm>
            <a:off x="7942515" y="1837243"/>
            <a:ext cx="118546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청구자료 신규 생성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9D6CDF5-1F3E-42AE-B96B-30FED4E98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0011C33-C4B4-451D-9DBA-85C1A31E5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124" y="167686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7950E-6E57-4525-8BF3-2BA5CC143576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청구항목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2A11D7-EC58-4FA3-95BD-C6DAF83DFD0E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1243D12-7CB5-4984-B7BA-B7607C41FE36}"/>
              </a:ext>
            </a:extLst>
          </p:cNvPr>
          <p:cNvSpPr/>
          <p:nvPr/>
        </p:nvSpPr>
        <p:spPr>
          <a:xfrm>
            <a:off x="3663297" y="1837068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수납방식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7079CE7-E2F4-458E-AACB-D32416A28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19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4CD15F-A1EE-4696-A0C8-55A9843CB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657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A9E5DDE-3B60-46AA-8C74-7D9CAECA2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363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6067CBB-452B-49DD-9572-769E2DB76C68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66BD75-B80E-4143-BC30-49B019241BFF}"/>
              </a:ext>
            </a:extLst>
          </p:cNvPr>
          <p:cNvSpPr/>
          <p:nvPr/>
        </p:nvSpPr>
        <p:spPr>
          <a:xfrm>
            <a:off x="2301906" y="245266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6296685-5740-4C27-A8EA-8BD2DC3A24B8}"/>
              </a:ext>
            </a:extLst>
          </p:cNvPr>
          <p:cNvSpPr/>
          <p:nvPr/>
        </p:nvSpPr>
        <p:spPr>
          <a:xfrm>
            <a:off x="6114825" y="184090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F8156E1-974A-4869-9354-3D8E14DA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385" y="167362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993C1B-6886-464D-831D-188515A2CF35}"/>
              </a:ext>
            </a:extLst>
          </p:cNvPr>
          <p:cNvSpPr/>
          <p:nvPr/>
        </p:nvSpPr>
        <p:spPr>
          <a:xfrm>
            <a:off x="2301906" y="27263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BDCD34-E335-4629-B33D-144CC7180770}"/>
              </a:ext>
            </a:extLst>
          </p:cNvPr>
          <p:cNvSpPr/>
          <p:nvPr/>
        </p:nvSpPr>
        <p:spPr>
          <a:xfrm>
            <a:off x="2301906" y="300011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A15F2A0-860E-4006-8585-DCE8CB0E9290}"/>
              </a:ext>
            </a:extLst>
          </p:cNvPr>
          <p:cNvSpPr/>
          <p:nvPr/>
        </p:nvSpPr>
        <p:spPr>
          <a:xfrm>
            <a:off x="2301906" y="327383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717CD4-C763-419C-B3AC-90104D2B5A74}"/>
              </a:ext>
            </a:extLst>
          </p:cNvPr>
          <p:cNvSpPr/>
          <p:nvPr/>
        </p:nvSpPr>
        <p:spPr>
          <a:xfrm>
            <a:off x="2301906" y="354756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E9BD7CA-5C8B-475F-81B8-BFBB4942CE94}"/>
              </a:ext>
            </a:extLst>
          </p:cNvPr>
          <p:cNvSpPr/>
          <p:nvPr/>
        </p:nvSpPr>
        <p:spPr>
          <a:xfrm>
            <a:off x="2301906" y="382128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75C8AB0-A93C-42AC-AB05-9194E90B5424}"/>
              </a:ext>
            </a:extLst>
          </p:cNvPr>
          <p:cNvSpPr/>
          <p:nvPr/>
        </p:nvSpPr>
        <p:spPr>
          <a:xfrm>
            <a:off x="2301906" y="409501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181081C-B7F4-435F-8A84-07C1DDF4783E}"/>
              </a:ext>
            </a:extLst>
          </p:cNvPr>
          <p:cNvSpPr/>
          <p:nvPr/>
        </p:nvSpPr>
        <p:spPr>
          <a:xfrm>
            <a:off x="8460277" y="2442381"/>
            <a:ext cx="608331" cy="17313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수납처리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17221D-B797-4555-AF0D-E421BD0AD665}"/>
              </a:ext>
            </a:extLst>
          </p:cNvPr>
          <p:cNvSpPr/>
          <p:nvPr/>
        </p:nvSpPr>
        <p:spPr>
          <a:xfrm>
            <a:off x="4392789" y="1836365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수납구분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DC48519-9100-4A2C-9973-C01640EE8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149" y="168257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90B54C-FAE1-4B7C-BB51-3B05E9477DE5}"/>
              </a:ext>
            </a:extLst>
          </p:cNvPr>
          <p:cNvSpPr/>
          <p:nvPr/>
        </p:nvSpPr>
        <p:spPr>
          <a:xfrm>
            <a:off x="2197718" y="4869678"/>
            <a:ext cx="2614321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3DEC316-1182-4DC7-A274-A369452B2F82}"/>
              </a:ext>
            </a:extLst>
          </p:cNvPr>
          <p:cNvSpPr/>
          <p:nvPr/>
        </p:nvSpPr>
        <p:spPr>
          <a:xfrm>
            <a:off x="2222652" y="4929500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latin typeface="+mn-ea"/>
              </a:rPr>
              <a:t>청구자료 신규 생성</a:t>
            </a:r>
            <a:endParaRPr lang="ko-KR" altLang="en-US" sz="1000" b="1" dirty="0">
              <a:latin typeface="+mn-ea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D7E17B84-59BC-4451-A01C-3A023CC51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97755"/>
              </p:ext>
            </p:extLst>
          </p:nvPr>
        </p:nvGraphicFramePr>
        <p:xfrm>
          <a:off x="2272021" y="5172704"/>
          <a:ext cx="2490517" cy="12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청구항목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금액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6CBF0C6E-66AE-4940-9C28-2688CFCD020D}"/>
              </a:ext>
            </a:extLst>
          </p:cNvPr>
          <p:cNvSpPr/>
          <p:nvPr/>
        </p:nvSpPr>
        <p:spPr>
          <a:xfrm>
            <a:off x="4467789" y="4878700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9E26A0B-6557-4F58-985E-FC0A38C84E7D}"/>
              </a:ext>
            </a:extLst>
          </p:cNvPr>
          <p:cNvSpPr/>
          <p:nvPr/>
        </p:nvSpPr>
        <p:spPr>
          <a:xfrm>
            <a:off x="3121751" y="5194637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청구항목 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DE0DD41-BD7D-453D-8741-8EDD31270D6C}"/>
              </a:ext>
            </a:extLst>
          </p:cNvPr>
          <p:cNvSpPr/>
          <p:nvPr/>
        </p:nvSpPr>
        <p:spPr>
          <a:xfrm>
            <a:off x="3121749" y="5660544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8336FFB-4795-4ED0-95E9-70A9E49E70E5}"/>
              </a:ext>
            </a:extLst>
          </p:cNvPr>
          <p:cNvSpPr/>
          <p:nvPr/>
        </p:nvSpPr>
        <p:spPr>
          <a:xfrm>
            <a:off x="4223456" y="665107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9D8A855A-B461-4120-A567-19A6B7C13D0E}"/>
              </a:ext>
            </a:extLst>
          </p:cNvPr>
          <p:cNvSpPr/>
          <p:nvPr/>
        </p:nvSpPr>
        <p:spPr>
          <a:xfrm>
            <a:off x="3739476" y="665107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B1FFC99-AF0F-4D4B-95CD-7201DB4E992A}"/>
              </a:ext>
            </a:extLst>
          </p:cNvPr>
          <p:cNvSpPr/>
          <p:nvPr/>
        </p:nvSpPr>
        <p:spPr>
          <a:xfrm>
            <a:off x="3121750" y="5428357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1DAC92E-7148-4A4D-A9D6-D77E85C053E4}"/>
              </a:ext>
            </a:extLst>
          </p:cNvPr>
          <p:cNvSpPr/>
          <p:nvPr/>
        </p:nvSpPr>
        <p:spPr>
          <a:xfrm>
            <a:off x="3670783" y="5428357"/>
            <a:ext cx="978142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20-04-03~20-05-02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09140EF-F41B-496F-A593-C7CC30E6FCEE}"/>
              </a:ext>
            </a:extLst>
          </p:cNvPr>
          <p:cNvSpPr/>
          <p:nvPr/>
        </p:nvSpPr>
        <p:spPr>
          <a:xfrm>
            <a:off x="3121749" y="5923175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FC9855-72B7-4559-B974-523DD8705907}"/>
              </a:ext>
            </a:extLst>
          </p:cNvPr>
          <p:cNvSpPr txBox="1"/>
          <p:nvPr/>
        </p:nvSpPr>
        <p:spPr>
          <a:xfrm>
            <a:off x="4300561" y="5902888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22ADEB-4ABA-46BE-8B2E-429C5942BBE8}"/>
              </a:ext>
            </a:extLst>
          </p:cNvPr>
          <p:cNvSpPr txBox="1"/>
          <p:nvPr/>
        </p:nvSpPr>
        <p:spPr>
          <a:xfrm>
            <a:off x="3682751" y="564040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FEDFD9-A107-4C86-A0F3-48E61247A544}"/>
              </a:ext>
            </a:extLst>
          </p:cNvPr>
          <p:cNvSpPr/>
          <p:nvPr/>
        </p:nvSpPr>
        <p:spPr>
          <a:xfrm>
            <a:off x="7102831" y="5000668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CC9EB4F-2803-4D61-B780-446B4F235A54}"/>
              </a:ext>
            </a:extLst>
          </p:cNvPr>
          <p:cNvSpPr/>
          <p:nvPr/>
        </p:nvSpPr>
        <p:spPr>
          <a:xfrm>
            <a:off x="7127765" y="5060489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수납처리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345ED5F7-D16D-4C23-A211-382494C2F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230222"/>
              </p:ext>
            </p:extLst>
          </p:nvPr>
        </p:nvGraphicFramePr>
        <p:xfrm>
          <a:off x="7177134" y="5303693"/>
          <a:ext cx="2490517" cy="91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수납일자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수납방법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입금자명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204414"/>
                  </a:ext>
                </a:extLst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id="{9CFD5556-9216-42F8-A8AD-45DCB6E9633D}"/>
              </a:ext>
            </a:extLst>
          </p:cNvPr>
          <p:cNvSpPr/>
          <p:nvPr/>
        </p:nvSpPr>
        <p:spPr>
          <a:xfrm>
            <a:off x="9372902" y="5009689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33B6EA-34B5-4248-99FF-7237470F9CC2}"/>
              </a:ext>
            </a:extLst>
          </p:cNvPr>
          <p:cNvSpPr/>
          <p:nvPr/>
        </p:nvSpPr>
        <p:spPr>
          <a:xfrm>
            <a:off x="8026864" y="5325626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2020-04-04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24322BB-8829-4078-8FFE-036C83FC3781}"/>
              </a:ext>
            </a:extLst>
          </p:cNvPr>
          <p:cNvSpPr/>
          <p:nvPr/>
        </p:nvSpPr>
        <p:spPr>
          <a:xfrm>
            <a:off x="9157144" y="6376460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3DDCF3E4-D33E-4FED-979F-11F27517AC9F}"/>
              </a:ext>
            </a:extLst>
          </p:cNvPr>
          <p:cNvSpPr/>
          <p:nvPr/>
        </p:nvSpPr>
        <p:spPr>
          <a:xfrm>
            <a:off x="8673164" y="6376460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54FAA5-BFDF-4C70-AFD5-81F78F06B1AC}"/>
              </a:ext>
            </a:extLst>
          </p:cNvPr>
          <p:cNvSpPr/>
          <p:nvPr/>
        </p:nvSpPr>
        <p:spPr>
          <a:xfrm>
            <a:off x="8026863" y="5559346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완납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D7FB648E-459C-4935-9C77-C278A3A59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8808380" y="5347539"/>
            <a:ext cx="133484" cy="128211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B806A563-2153-4787-B947-F2A68B938CCC}"/>
              </a:ext>
            </a:extLst>
          </p:cNvPr>
          <p:cNvSpPr/>
          <p:nvPr/>
        </p:nvSpPr>
        <p:spPr>
          <a:xfrm>
            <a:off x="8935586" y="5795719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은행사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113B422-B338-401A-A476-B2B0413F6DE9}"/>
              </a:ext>
            </a:extLst>
          </p:cNvPr>
          <p:cNvSpPr/>
          <p:nvPr/>
        </p:nvSpPr>
        <p:spPr>
          <a:xfrm>
            <a:off x="8026863" y="5793426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현금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92246EB-73A8-43DF-A26B-2244158085A9}"/>
              </a:ext>
            </a:extLst>
          </p:cNvPr>
          <p:cNvSpPr/>
          <p:nvPr/>
        </p:nvSpPr>
        <p:spPr>
          <a:xfrm>
            <a:off x="8317977" y="5793426"/>
            <a:ext cx="291114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bg1"/>
                </a:solidFill>
              </a:rPr>
              <a:t>은행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B3A9CE2-2D42-4492-B72B-9BFC9D66741F}"/>
              </a:ext>
            </a:extLst>
          </p:cNvPr>
          <p:cNvSpPr/>
          <p:nvPr/>
        </p:nvSpPr>
        <p:spPr>
          <a:xfrm>
            <a:off x="8606910" y="5793426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카드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B78C88B-DC30-40EB-A1E8-EC79C21CE423}"/>
              </a:ext>
            </a:extLst>
          </p:cNvPr>
          <p:cNvSpPr/>
          <p:nvPr/>
        </p:nvSpPr>
        <p:spPr>
          <a:xfrm>
            <a:off x="8030211" y="6020524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홍엄마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795B0240-306C-4FAB-9AE7-30EDB3EDF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545" y="518447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BD76446-A9FC-4B1C-A7DD-0EC556C55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651" y="54249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25DB4D8-4A5C-42F7-81F7-937965E32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333" y="527619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C3627B5-2E74-4DA9-A8E8-6B6329725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07" y="534047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55C4766-02DB-4862-AE06-5B0C77C3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205" y="558515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C1068914-4FA7-4221-A50C-BAC71AC05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992" y="581305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4D10CE8-37A7-42CF-8353-843921EDD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779" y="601579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C189CB0-E91D-420A-A10F-A5A218B214B9}"/>
              </a:ext>
            </a:extLst>
          </p:cNvPr>
          <p:cNvCxnSpPr>
            <a:stCxn id="44" idx="1"/>
          </p:cNvCxnSpPr>
          <p:nvPr/>
        </p:nvCxnSpPr>
        <p:spPr>
          <a:xfrm flipH="1">
            <a:off x="4467789" y="1941989"/>
            <a:ext cx="3474726" cy="325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24634B3-79AE-437C-AF4C-A20F427A9371}"/>
              </a:ext>
            </a:extLst>
          </p:cNvPr>
          <p:cNvCxnSpPr>
            <a:stCxn id="65" idx="1"/>
          </p:cNvCxnSpPr>
          <p:nvPr/>
        </p:nvCxnSpPr>
        <p:spPr>
          <a:xfrm>
            <a:off x="8460277" y="2528949"/>
            <a:ext cx="437747" cy="266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B168B40C-883C-4382-9504-AC09C25618C4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788A2F1-48B8-4485-9BE7-D470F7133CA0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188074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메뉴 구성도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70621"/>
              </p:ext>
            </p:extLst>
          </p:nvPr>
        </p:nvGraphicFramePr>
        <p:xfrm>
          <a:off x="9867900" y="366752"/>
          <a:ext cx="2324099" cy="649124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0593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EABB48-A38D-4163-8B59-E4CBC1103246}"/>
              </a:ext>
            </a:extLst>
          </p:cNvPr>
          <p:cNvSpPr/>
          <p:nvPr/>
        </p:nvSpPr>
        <p:spPr>
          <a:xfrm>
            <a:off x="2839028" y="837485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출결관리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17A4BC-CACE-45E3-BC42-2026B57CC5A1}"/>
              </a:ext>
            </a:extLst>
          </p:cNvPr>
          <p:cNvSpPr/>
          <p:nvPr/>
        </p:nvSpPr>
        <p:spPr>
          <a:xfrm>
            <a:off x="4295848" y="837484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학생관리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D8C7D25-4A11-48D6-ABD2-1E14458D09AD}"/>
              </a:ext>
            </a:extLst>
          </p:cNvPr>
          <p:cNvSpPr/>
          <p:nvPr/>
        </p:nvSpPr>
        <p:spPr>
          <a:xfrm>
            <a:off x="5752668" y="837484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수업관리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1BDC115-43C3-4DBE-95DF-0F782AEF0E2B}"/>
              </a:ext>
            </a:extLst>
          </p:cNvPr>
          <p:cNvSpPr/>
          <p:nvPr/>
        </p:nvSpPr>
        <p:spPr>
          <a:xfrm>
            <a:off x="7209488" y="837483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미디어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6B7590-C4E1-49FA-9289-D107625820F2}"/>
              </a:ext>
            </a:extLst>
          </p:cNvPr>
          <p:cNvSpPr/>
          <p:nvPr/>
        </p:nvSpPr>
        <p:spPr>
          <a:xfrm>
            <a:off x="2841726" y="3691344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수납관리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2A2CF43-D4B6-4DC0-AEF0-F691C80BF60E}"/>
              </a:ext>
            </a:extLst>
          </p:cNvPr>
          <p:cNvSpPr/>
          <p:nvPr/>
        </p:nvSpPr>
        <p:spPr>
          <a:xfrm>
            <a:off x="1373726" y="837482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경영분석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EBC88DA-0FE8-4F41-95CF-CAA05C9F6ABF}"/>
              </a:ext>
            </a:extLst>
          </p:cNvPr>
          <p:cNvSpPr/>
          <p:nvPr/>
        </p:nvSpPr>
        <p:spPr>
          <a:xfrm>
            <a:off x="4292806" y="3691343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256A83-8F2F-4534-A727-64F00D24E7B4}"/>
              </a:ext>
            </a:extLst>
          </p:cNvPr>
          <p:cNvSpPr/>
          <p:nvPr/>
        </p:nvSpPr>
        <p:spPr>
          <a:xfrm>
            <a:off x="5749625" y="3691342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실시간 버스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90CAB3-CB47-403B-9FC7-953D0BF6C4ED}"/>
              </a:ext>
            </a:extLst>
          </p:cNvPr>
          <p:cNvSpPr/>
          <p:nvPr/>
        </p:nvSpPr>
        <p:spPr>
          <a:xfrm>
            <a:off x="2836735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출결현황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출결관리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B780F89-39A7-4C2B-927E-1A4D89F44E98}"/>
              </a:ext>
            </a:extLst>
          </p:cNvPr>
          <p:cNvSpPr/>
          <p:nvPr/>
        </p:nvSpPr>
        <p:spPr>
          <a:xfrm>
            <a:off x="4295243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CB68959-E930-48ED-9FA3-A6A67A1A4464}"/>
              </a:ext>
            </a:extLst>
          </p:cNvPr>
          <p:cNvSpPr/>
          <p:nvPr/>
        </p:nvSpPr>
        <p:spPr>
          <a:xfrm>
            <a:off x="5753751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수업관리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강사관리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65AF73-9B57-4307-9E2B-B86AE137EE15}"/>
              </a:ext>
            </a:extLst>
          </p:cNvPr>
          <p:cNvSpPr/>
          <p:nvPr/>
        </p:nvSpPr>
        <p:spPr>
          <a:xfrm>
            <a:off x="7212259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38A4800-7525-4510-93F8-47343143C715}"/>
              </a:ext>
            </a:extLst>
          </p:cNvPr>
          <p:cNvSpPr/>
          <p:nvPr/>
        </p:nvSpPr>
        <p:spPr>
          <a:xfrm>
            <a:off x="4298620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EEC1689-7E9B-4CA3-B7D6-37E1C81C2EAE}"/>
              </a:ext>
            </a:extLst>
          </p:cNvPr>
          <p:cNvSpPr/>
          <p:nvPr/>
        </p:nvSpPr>
        <p:spPr>
          <a:xfrm>
            <a:off x="2844164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58F715D-A540-4D0C-9C96-8082C30D5C2D}"/>
              </a:ext>
            </a:extLst>
          </p:cNvPr>
          <p:cNvSpPr/>
          <p:nvPr/>
        </p:nvSpPr>
        <p:spPr>
          <a:xfrm>
            <a:off x="1377852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5A3A946-7BCD-41DF-BD7A-1E8D7DC4481C}"/>
              </a:ext>
            </a:extLst>
          </p:cNvPr>
          <p:cNvSpPr/>
          <p:nvPr/>
        </p:nvSpPr>
        <p:spPr>
          <a:xfrm>
            <a:off x="5757129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셔틀버스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06F6F5-ED85-41A0-A133-C75241F2DF19}"/>
              </a:ext>
            </a:extLst>
          </p:cNvPr>
          <p:cNvSpPr/>
          <p:nvPr/>
        </p:nvSpPr>
        <p:spPr>
          <a:xfrm>
            <a:off x="1387235" y="3691345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문자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18620D-E029-4411-8647-E18EC5C4D007}"/>
              </a:ext>
            </a:extLst>
          </p:cNvPr>
          <p:cNvSpPr/>
          <p:nvPr/>
        </p:nvSpPr>
        <p:spPr>
          <a:xfrm>
            <a:off x="1388318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9FB2E7-8050-41DC-9D12-1C221D3AAA05}"/>
              </a:ext>
            </a:extLst>
          </p:cNvPr>
          <p:cNvSpPr/>
          <p:nvPr/>
        </p:nvSpPr>
        <p:spPr>
          <a:xfrm>
            <a:off x="7204755" y="3691342"/>
            <a:ext cx="1112426" cy="398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31ED8E-5309-4A96-A324-47BD770C1DC5}"/>
              </a:ext>
            </a:extLst>
          </p:cNvPr>
          <p:cNvSpPr/>
          <p:nvPr/>
        </p:nvSpPr>
        <p:spPr>
          <a:xfrm>
            <a:off x="7212259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발신번호정보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제출증빙정보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21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리스트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리스트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366752"/>
          <a:ext cx="2324099" cy="649124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0593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70108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10113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70108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FFDEEA-F471-4A9A-A4F7-56D7776CB83E}"/>
              </a:ext>
            </a:extLst>
          </p:cNvPr>
          <p:cNvSpPr/>
          <p:nvPr/>
        </p:nvSpPr>
        <p:spPr>
          <a:xfrm>
            <a:off x="389754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7FE725-E6E0-4130-A0F0-52D1C144B115}"/>
              </a:ext>
            </a:extLst>
          </p:cNvPr>
          <p:cNvSpPr/>
          <p:nvPr/>
        </p:nvSpPr>
        <p:spPr>
          <a:xfrm>
            <a:off x="414599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FCD1AD-43EA-439E-B7CF-E34113FEDE58}"/>
              </a:ext>
            </a:extLst>
          </p:cNvPr>
          <p:cNvSpPr/>
          <p:nvPr/>
        </p:nvSpPr>
        <p:spPr>
          <a:xfrm>
            <a:off x="439445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74CCF8-8C74-492A-B862-F09146992B97}"/>
              </a:ext>
            </a:extLst>
          </p:cNvPr>
          <p:cNvSpPr/>
          <p:nvPr/>
        </p:nvSpPr>
        <p:spPr>
          <a:xfrm>
            <a:off x="464290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051408-C47B-4878-9DF2-0C1A29B98AE9}"/>
              </a:ext>
            </a:extLst>
          </p:cNvPr>
          <p:cNvSpPr/>
          <p:nvPr/>
        </p:nvSpPr>
        <p:spPr>
          <a:xfrm>
            <a:off x="489135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7B9BBF-8461-4ECC-B1DA-EC2EAC4CB7CF}"/>
              </a:ext>
            </a:extLst>
          </p:cNvPr>
          <p:cNvSpPr/>
          <p:nvPr/>
        </p:nvSpPr>
        <p:spPr>
          <a:xfrm>
            <a:off x="513981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0C601F-3005-4406-A13F-07423A9D2F17}"/>
              </a:ext>
            </a:extLst>
          </p:cNvPr>
          <p:cNvSpPr/>
          <p:nvPr/>
        </p:nvSpPr>
        <p:spPr>
          <a:xfrm>
            <a:off x="538826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E7DAAE-F7DD-413D-A5D1-9F31D15778FA}"/>
              </a:ext>
            </a:extLst>
          </p:cNvPr>
          <p:cNvSpPr/>
          <p:nvPr/>
        </p:nvSpPr>
        <p:spPr>
          <a:xfrm>
            <a:off x="563672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C24F2A-BF13-4360-B12E-BCC4C3CF2AF4}"/>
              </a:ext>
            </a:extLst>
          </p:cNvPr>
          <p:cNvSpPr/>
          <p:nvPr/>
        </p:nvSpPr>
        <p:spPr>
          <a:xfrm>
            <a:off x="588517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B85D45-EAB2-4155-9100-D9D91A31384C}"/>
              </a:ext>
            </a:extLst>
          </p:cNvPr>
          <p:cNvSpPr/>
          <p:nvPr/>
        </p:nvSpPr>
        <p:spPr>
          <a:xfrm>
            <a:off x="613362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308F04-92F9-4715-A594-366482482ECA}"/>
              </a:ext>
            </a:extLst>
          </p:cNvPr>
          <p:cNvSpPr/>
          <p:nvPr/>
        </p:nvSpPr>
        <p:spPr>
          <a:xfrm>
            <a:off x="638208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86AB54-719A-49A7-9086-7ED3449E9963}"/>
              </a:ext>
            </a:extLst>
          </p:cNvPr>
          <p:cNvSpPr/>
          <p:nvPr/>
        </p:nvSpPr>
        <p:spPr>
          <a:xfrm>
            <a:off x="663053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F02795-DFB6-4D63-82BC-60B32E511902}"/>
              </a:ext>
            </a:extLst>
          </p:cNvPr>
          <p:cNvSpPr/>
          <p:nvPr/>
        </p:nvSpPr>
        <p:spPr>
          <a:xfrm>
            <a:off x="687899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C76EC9-08AC-4F74-8CEC-14641A824E62}"/>
              </a:ext>
            </a:extLst>
          </p:cNvPr>
          <p:cNvSpPr/>
          <p:nvPr/>
        </p:nvSpPr>
        <p:spPr>
          <a:xfrm>
            <a:off x="7127441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81B19E0-68F8-4FCE-B57B-7199DD0029E5}"/>
              </a:ext>
            </a:extLst>
          </p:cNvPr>
          <p:cNvSpPr/>
          <p:nvPr/>
        </p:nvSpPr>
        <p:spPr>
          <a:xfrm>
            <a:off x="8585904" y="1837243"/>
            <a:ext cx="55302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글쓰기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56" name="표 10">
            <a:extLst>
              <a:ext uri="{FF2B5EF4-FFF2-40B4-BE49-F238E27FC236}">
                <a16:creationId xmlns:a16="http://schemas.microsoft.com/office/drawing/2014/main" id="{3EF73030-6108-4D0D-AC11-D363911E1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568235"/>
              </p:ext>
            </p:extLst>
          </p:nvPr>
        </p:nvGraphicFramePr>
        <p:xfrm>
          <a:off x="2254537" y="2101231"/>
          <a:ext cx="6893204" cy="2185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0969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277988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3904818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823143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  <a:gridCol w="1038538">
                  <a:extLst>
                    <a:ext uri="{9D8B030D-6E8A-4147-A177-3AD203B41FA5}">
                      <a16:colId xmlns:a16="http://schemas.microsoft.com/office/drawing/2014/main" val="787127383"/>
                    </a:ext>
                  </a:extLst>
                </a:gridCol>
                <a:gridCol w="607748">
                  <a:extLst>
                    <a:ext uri="{9D8B030D-6E8A-4147-A177-3AD203B41FA5}">
                      <a16:colId xmlns:a16="http://schemas.microsoft.com/office/drawing/2014/main" val="2483889156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No.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조회수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2020-04-22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511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도복비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2020-04-20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256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소풍비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대회참가비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2020-04-08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2020-04-01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662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72FF4D-B720-4D44-AE2C-CA050900FFCD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77A6C5-3C7A-471E-82D1-BE713BD96474}"/>
              </a:ext>
            </a:extLst>
          </p:cNvPr>
          <p:cNvSpPr/>
          <p:nvPr/>
        </p:nvSpPr>
        <p:spPr>
          <a:xfrm>
            <a:off x="2301906" y="245266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1C37A3-953C-443C-BD1D-9AFC67BADE9C}"/>
              </a:ext>
            </a:extLst>
          </p:cNvPr>
          <p:cNvSpPr/>
          <p:nvPr/>
        </p:nvSpPr>
        <p:spPr>
          <a:xfrm>
            <a:off x="2301906" y="27263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4C62512-8619-48E2-8822-0E875F321C7C}"/>
              </a:ext>
            </a:extLst>
          </p:cNvPr>
          <p:cNvSpPr/>
          <p:nvPr/>
        </p:nvSpPr>
        <p:spPr>
          <a:xfrm>
            <a:off x="2301906" y="300011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5147034-84BA-44D7-97B6-92B703D13ED9}"/>
              </a:ext>
            </a:extLst>
          </p:cNvPr>
          <p:cNvSpPr/>
          <p:nvPr/>
        </p:nvSpPr>
        <p:spPr>
          <a:xfrm>
            <a:off x="2301906" y="327383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977D2C2-9C81-4008-956C-78EAFF4A7002}"/>
              </a:ext>
            </a:extLst>
          </p:cNvPr>
          <p:cNvSpPr/>
          <p:nvPr/>
        </p:nvSpPr>
        <p:spPr>
          <a:xfrm>
            <a:off x="2301906" y="354756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EC5E26-4951-491E-BCC3-4916DD6CFDBA}"/>
              </a:ext>
            </a:extLst>
          </p:cNvPr>
          <p:cNvSpPr/>
          <p:nvPr/>
        </p:nvSpPr>
        <p:spPr>
          <a:xfrm>
            <a:off x="2301906" y="382128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E16F6DA-F1BC-43DF-A9D3-E8F146D813B3}"/>
              </a:ext>
            </a:extLst>
          </p:cNvPr>
          <p:cNvSpPr/>
          <p:nvPr/>
        </p:nvSpPr>
        <p:spPr>
          <a:xfrm>
            <a:off x="2301906" y="409501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EA7563-6A0B-48D5-ABCA-F3B9F3E66873}"/>
              </a:ext>
            </a:extLst>
          </p:cNvPr>
          <p:cNvSpPr/>
          <p:nvPr/>
        </p:nvSpPr>
        <p:spPr>
          <a:xfrm>
            <a:off x="8136285" y="183555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C49F74-AC33-42E3-9FD5-11A1A87A088C}"/>
              </a:ext>
            </a:extLst>
          </p:cNvPr>
          <p:cNvSpPr txBox="1"/>
          <p:nvPr/>
        </p:nvSpPr>
        <p:spPr>
          <a:xfrm>
            <a:off x="1099615" y="1501819"/>
            <a:ext cx="856187" cy="9233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4A999A-B233-4C21-B164-E99D11E30D5F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7E1CD7A-57AF-4A0B-8212-EF795AD999F1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B1361C-E46B-4A3B-9DF4-AF5F62E9D166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1840408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등록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등록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366752"/>
          <a:ext cx="2324099" cy="649124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0593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70108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10113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70108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81B19E0-68F8-4FCE-B57B-7199DD0029E5}"/>
              </a:ext>
            </a:extLst>
          </p:cNvPr>
          <p:cNvSpPr/>
          <p:nvPr/>
        </p:nvSpPr>
        <p:spPr>
          <a:xfrm>
            <a:off x="8744286" y="4445105"/>
            <a:ext cx="37772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EA7563-6A0B-48D5-ABCA-F3B9F3E66873}"/>
              </a:ext>
            </a:extLst>
          </p:cNvPr>
          <p:cNvSpPr/>
          <p:nvPr/>
        </p:nvSpPr>
        <p:spPr>
          <a:xfrm>
            <a:off x="8316072" y="4451805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7E233130-9F07-4DF1-B7EF-A45EF0447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77405"/>
              </p:ext>
            </p:extLst>
          </p:nvPr>
        </p:nvGraphicFramePr>
        <p:xfrm>
          <a:off x="2180755" y="1720694"/>
          <a:ext cx="6942702" cy="3185888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동영상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첨부파일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0DD3B8E-A21F-430C-9FA4-24E4D73415B0}"/>
              </a:ext>
            </a:extLst>
          </p:cNvPr>
          <p:cNvSpPr/>
          <p:nvPr/>
        </p:nvSpPr>
        <p:spPr>
          <a:xfrm>
            <a:off x="3286778" y="2055302"/>
            <a:ext cx="5754843" cy="202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승급시험이 </a:t>
            </a:r>
            <a:r>
              <a:rPr lang="ko-KR" altLang="en-US" sz="900" dirty="0" err="1">
                <a:solidFill>
                  <a:schemeClr val="tx1"/>
                </a:solidFill>
              </a:rPr>
              <a:t>이번달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25</a:t>
            </a:r>
            <a:r>
              <a:rPr lang="ko-KR" altLang="en-US" sz="900" dirty="0">
                <a:solidFill>
                  <a:schemeClr val="tx1"/>
                </a:solidFill>
              </a:rPr>
              <a:t>일에 있을 예정입니다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해당 학생들은 도복을 </a:t>
            </a:r>
            <a:r>
              <a:rPr lang="ko-KR" altLang="en-US" sz="900" dirty="0" err="1">
                <a:solidFill>
                  <a:schemeClr val="tx1"/>
                </a:solidFill>
              </a:rPr>
              <a:t>챙겨입고</a:t>
            </a:r>
            <a:r>
              <a:rPr lang="ko-KR" altLang="en-US" sz="900" dirty="0">
                <a:solidFill>
                  <a:schemeClr val="tx1"/>
                </a:solidFill>
              </a:rPr>
              <a:t> 시간에 맞게 등원하기 바랍니다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승급시험 후에 과자파티가 있을 예정입니다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2B4B7F-57E5-46DB-B9DF-0E72D1E2E52F}"/>
              </a:ext>
            </a:extLst>
          </p:cNvPr>
          <p:cNvSpPr/>
          <p:nvPr/>
        </p:nvSpPr>
        <p:spPr>
          <a:xfrm>
            <a:off x="3286778" y="1781114"/>
            <a:ext cx="5754843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승급시험 안내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24F51C-1891-4337-9A12-B358E9EE64BD}"/>
              </a:ext>
            </a:extLst>
          </p:cNvPr>
          <p:cNvSpPr/>
          <p:nvPr/>
        </p:nvSpPr>
        <p:spPr>
          <a:xfrm>
            <a:off x="3284925" y="4164988"/>
            <a:ext cx="1035059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A8FF90E-571C-4B25-8914-DE0784F1310C}"/>
              </a:ext>
            </a:extLst>
          </p:cNvPr>
          <p:cNvSpPr/>
          <p:nvPr/>
        </p:nvSpPr>
        <p:spPr>
          <a:xfrm>
            <a:off x="4379239" y="4163238"/>
            <a:ext cx="608331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</a:rPr>
              <a:t>찾아보기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74036B-D859-47F6-9AAF-B0C2FDCE1540}"/>
              </a:ext>
            </a:extLst>
          </p:cNvPr>
          <p:cNvSpPr/>
          <p:nvPr/>
        </p:nvSpPr>
        <p:spPr>
          <a:xfrm>
            <a:off x="3288176" y="4434834"/>
            <a:ext cx="4756068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E80565A-7B8F-418B-B31C-1291739275C3}"/>
              </a:ext>
            </a:extLst>
          </p:cNvPr>
          <p:cNvSpPr/>
          <p:nvPr/>
        </p:nvSpPr>
        <p:spPr>
          <a:xfrm>
            <a:off x="8093524" y="4433084"/>
            <a:ext cx="608331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찾아보기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DF68990-9DEB-49BE-8BFF-7543BA307E6B}"/>
              </a:ext>
            </a:extLst>
          </p:cNvPr>
          <p:cNvSpPr/>
          <p:nvPr/>
        </p:nvSpPr>
        <p:spPr>
          <a:xfrm>
            <a:off x="3288176" y="4686504"/>
            <a:ext cx="4756068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9C1F128-EA2E-4FB1-9FA5-5553C3A72754}"/>
              </a:ext>
            </a:extLst>
          </p:cNvPr>
          <p:cNvSpPr/>
          <p:nvPr/>
        </p:nvSpPr>
        <p:spPr>
          <a:xfrm>
            <a:off x="8093524" y="4684754"/>
            <a:ext cx="608331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찾아보기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A9495CC-2B35-4C2E-87E0-40FA76F6E1F7}"/>
              </a:ext>
            </a:extLst>
          </p:cNvPr>
          <p:cNvSpPr/>
          <p:nvPr/>
        </p:nvSpPr>
        <p:spPr>
          <a:xfrm>
            <a:off x="5135224" y="4163239"/>
            <a:ext cx="1035059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7526026-F2C5-48B7-BE58-3F6A74901388}"/>
              </a:ext>
            </a:extLst>
          </p:cNvPr>
          <p:cNvSpPr/>
          <p:nvPr/>
        </p:nvSpPr>
        <p:spPr>
          <a:xfrm>
            <a:off x="6229538" y="4161489"/>
            <a:ext cx="608331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찾아보기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69C192F-5985-4C7B-963F-FF2011156245}"/>
              </a:ext>
            </a:extLst>
          </p:cNvPr>
          <p:cNvSpPr/>
          <p:nvPr/>
        </p:nvSpPr>
        <p:spPr>
          <a:xfrm>
            <a:off x="6988012" y="4157334"/>
            <a:ext cx="1035059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2BBCAB5D-9D6D-4DB2-B486-AB179FC7743E}"/>
              </a:ext>
            </a:extLst>
          </p:cNvPr>
          <p:cNvSpPr/>
          <p:nvPr/>
        </p:nvSpPr>
        <p:spPr>
          <a:xfrm>
            <a:off x="8082326" y="4155584"/>
            <a:ext cx="608331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</a:rPr>
              <a:t>찾아보기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AA6D1F-B97F-46AC-80E3-25BEE39BC93E}"/>
              </a:ext>
            </a:extLst>
          </p:cNvPr>
          <p:cNvSpPr txBox="1"/>
          <p:nvPr/>
        </p:nvSpPr>
        <p:spPr>
          <a:xfrm>
            <a:off x="1099615" y="1501819"/>
            <a:ext cx="856187" cy="9233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914314-3902-4D65-9919-DE723880CB54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31F6014-B6D6-474E-92C6-9F8F385EB950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75A087-1872-4E93-952D-1413162F307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2462547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상세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88274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상세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366752"/>
          <a:ext cx="2324099" cy="649124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0593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70108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10113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70108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81B19E0-68F8-4FCE-B57B-7199DD0029E5}"/>
              </a:ext>
            </a:extLst>
          </p:cNvPr>
          <p:cNvSpPr/>
          <p:nvPr/>
        </p:nvSpPr>
        <p:spPr>
          <a:xfrm>
            <a:off x="8718114" y="5777287"/>
            <a:ext cx="37772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EA7563-6A0B-48D5-ABCA-F3B9F3E66873}"/>
              </a:ext>
            </a:extLst>
          </p:cNvPr>
          <p:cNvSpPr/>
          <p:nvPr/>
        </p:nvSpPr>
        <p:spPr>
          <a:xfrm>
            <a:off x="8289900" y="5783987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7E233130-9F07-4DF1-B7EF-A45EF0447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01124"/>
              </p:ext>
            </p:extLst>
          </p:nvPr>
        </p:nvGraphicFramePr>
        <p:xfrm>
          <a:off x="2180755" y="1720694"/>
          <a:ext cx="6942702" cy="362748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 안내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승급시험이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이번달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일에 있을 예정입니다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해당 학생들은 도복을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챙겨입고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시간에 맞게 등원하기 바랍니다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 후에 과자파티가 있을 예정입니다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첨부파일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u="sng" dirty="0"/>
                        <a:t>승급시험안내서</a:t>
                      </a:r>
                      <a:r>
                        <a:rPr lang="en-US" altLang="ko-KR" sz="900" u="sng" dirty="0"/>
                        <a:t>.</a:t>
                      </a:r>
                      <a:r>
                        <a:rPr lang="en-US" altLang="ko-KR" sz="900" u="sng" dirty="0" err="1"/>
                        <a:t>hwp</a:t>
                      </a:r>
                      <a:endParaRPr lang="ko-KR" altLang="en-US" sz="9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008424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57AE7A2-63A1-48EF-AE2B-03D382997634}"/>
              </a:ext>
            </a:extLst>
          </p:cNvPr>
          <p:cNvSpPr/>
          <p:nvPr/>
        </p:nvSpPr>
        <p:spPr>
          <a:xfrm>
            <a:off x="2180755" y="5752120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46DC31-435C-49DB-B15D-E059CCAFD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251860"/>
            <a:ext cx="3548566" cy="19931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4107BB4-2226-43B5-A26B-43E9569D60C4}"/>
              </a:ext>
            </a:extLst>
          </p:cNvPr>
          <p:cNvSpPr txBox="1"/>
          <p:nvPr/>
        </p:nvSpPr>
        <p:spPr>
          <a:xfrm>
            <a:off x="1099615" y="1501819"/>
            <a:ext cx="856187" cy="9233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64B8DF-E164-41B8-BBDA-9A807BE088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E9307D9-54C9-4F39-9C88-380E18CFEAD6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31A944-9D6E-47B7-85F0-4AAB82EE228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3478861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셔틀버스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버스 </a:t>
            </a:r>
            <a:r>
              <a:rPr lang="en-US" altLang="ko-KR" sz="800" dirty="0"/>
              <a:t>&gt; </a:t>
            </a:r>
            <a:r>
              <a:rPr lang="ko-KR" altLang="en-US" sz="800" dirty="0"/>
              <a:t>셔틀버스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366752"/>
          <a:ext cx="2324099" cy="649124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0593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145702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545752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145702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셔틀버스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4D0C2A6-E3A0-41A7-936F-09F1452E083A}"/>
              </a:ext>
            </a:extLst>
          </p:cNvPr>
          <p:cNvSpPr/>
          <p:nvPr/>
        </p:nvSpPr>
        <p:spPr>
          <a:xfrm>
            <a:off x="8472886" y="1837243"/>
            <a:ext cx="666046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코스 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1D03D85C-BB26-422B-968F-E7BFBC302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36239"/>
              </p:ext>
            </p:extLst>
          </p:nvPr>
        </p:nvGraphicFramePr>
        <p:xfrm>
          <a:off x="2254537" y="2101231"/>
          <a:ext cx="6893203" cy="2185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16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293615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973123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  <a:gridCol w="1577130">
                  <a:extLst>
                    <a:ext uri="{9D8B030D-6E8A-4147-A177-3AD203B41FA5}">
                      <a16:colId xmlns:a16="http://schemas.microsoft.com/office/drawing/2014/main" val="787127383"/>
                    </a:ext>
                  </a:extLst>
                </a:gridCol>
                <a:gridCol w="1937857">
                  <a:extLst>
                    <a:ext uri="{9D8B030D-6E8A-4147-A177-3AD203B41FA5}">
                      <a16:colId xmlns:a16="http://schemas.microsoft.com/office/drawing/2014/main" val="2483889156"/>
                    </a:ext>
                  </a:extLst>
                </a:gridCol>
                <a:gridCol w="960085">
                  <a:extLst>
                    <a:ext uri="{9D8B030D-6E8A-4147-A177-3AD203B41FA5}">
                      <a16:colId xmlns:a16="http://schemas.microsoft.com/office/drawing/2014/main" val="3366197176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No.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버스명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운행시간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정류장명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메모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한진아파트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홍길동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성춘향</a:t>
                      </a:r>
                      <a:r>
                        <a:rPr lang="ko-KR" altLang="en-US" sz="900" dirty="0"/>
                        <a:t>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9:03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한진아파트 후문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임꺽정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9:08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대림아파트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유산슬</a:t>
                      </a:r>
                      <a:r>
                        <a:rPr lang="ko-KR" altLang="en-US" sz="900" dirty="0"/>
                        <a:t>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대림아파트 후문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이몽룡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4:05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서초 초등학교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홍길동 하차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4:10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강남 초등학교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이몽룡 하차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4:12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강남 초등학교 후문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임꺽정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유산슬</a:t>
                      </a:r>
                      <a:r>
                        <a:rPr lang="ko-KR" altLang="en-US" sz="900" dirty="0"/>
                        <a:t> 하차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7848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셔틀버스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0194B4-D1AD-4338-A26B-5ECDB3B3F99D}"/>
              </a:ext>
            </a:extLst>
          </p:cNvPr>
          <p:cNvSpPr/>
          <p:nvPr/>
        </p:nvSpPr>
        <p:spPr>
          <a:xfrm>
            <a:off x="2197718" y="4601230"/>
            <a:ext cx="2614321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14CFA5-C1C7-4BB2-B52C-F97AB4851726}"/>
              </a:ext>
            </a:extLst>
          </p:cNvPr>
          <p:cNvSpPr/>
          <p:nvPr/>
        </p:nvSpPr>
        <p:spPr>
          <a:xfrm>
            <a:off x="2222652" y="4661052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셔틀버스 등록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FC13DC5-8BF1-4560-9C2E-84D259D72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65423"/>
              </p:ext>
            </p:extLst>
          </p:nvPr>
        </p:nvGraphicFramePr>
        <p:xfrm>
          <a:off x="2272021" y="4904256"/>
          <a:ext cx="2490517" cy="12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버스이름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운행시각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정류장명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D4E4A-5E7E-46A0-99ED-2900B71A20E7}"/>
              </a:ext>
            </a:extLst>
          </p:cNvPr>
          <p:cNvSpPr/>
          <p:nvPr/>
        </p:nvSpPr>
        <p:spPr>
          <a:xfrm>
            <a:off x="4467789" y="4610252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4247EC-C860-49C0-BA44-E25827433BD9}"/>
              </a:ext>
            </a:extLst>
          </p:cNvPr>
          <p:cNvSpPr/>
          <p:nvPr/>
        </p:nvSpPr>
        <p:spPr>
          <a:xfrm>
            <a:off x="3121751" y="4926189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호차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FE7677-DE75-4C77-B0FE-C54CB72FEE62}"/>
              </a:ext>
            </a:extLst>
          </p:cNvPr>
          <p:cNvSpPr/>
          <p:nvPr/>
        </p:nvSpPr>
        <p:spPr>
          <a:xfrm>
            <a:off x="3126722" y="5392096"/>
            <a:ext cx="109434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한진아파트 정문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5AAC1DF-3273-4FB4-ADC0-1CAC34C5902F}"/>
              </a:ext>
            </a:extLst>
          </p:cNvPr>
          <p:cNvSpPr/>
          <p:nvPr/>
        </p:nvSpPr>
        <p:spPr>
          <a:xfrm>
            <a:off x="4223456" y="6382627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167276A-8A67-4896-922B-50E62BCC6303}"/>
              </a:ext>
            </a:extLst>
          </p:cNvPr>
          <p:cNvSpPr/>
          <p:nvPr/>
        </p:nvSpPr>
        <p:spPr>
          <a:xfrm>
            <a:off x="3739476" y="6382627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ADBF04-0B37-467C-8E43-A4FFE3770F2D}"/>
              </a:ext>
            </a:extLst>
          </p:cNvPr>
          <p:cNvSpPr/>
          <p:nvPr/>
        </p:nvSpPr>
        <p:spPr>
          <a:xfrm>
            <a:off x="3126525" y="5159909"/>
            <a:ext cx="383684" cy="15871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DE2AF5-D7B2-45D9-9B3D-5C2662ADC8CB}"/>
              </a:ext>
            </a:extLst>
          </p:cNvPr>
          <p:cNvSpPr/>
          <p:nvPr/>
        </p:nvSpPr>
        <p:spPr>
          <a:xfrm>
            <a:off x="3121749" y="5654727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성춘향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탑승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0A0C72-CB85-4199-A824-AD57AF710304}"/>
              </a:ext>
            </a:extLst>
          </p:cNvPr>
          <p:cNvSpPr txBox="1"/>
          <p:nvPr/>
        </p:nvSpPr>
        <p:spPr>
          <a:xfrm>
            <a:off x="4300561" y="5634440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7E1C10C-19C8-4017-B3D8-1323412B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545" y="491603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851C4AB-6906-42E7-AF7D-CA1D5180E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651" y="5156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749BDE7-0354-4637-A4C4-32EDE456E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333" y="500774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E5DC0BC-D18E-4965-AFB4-EA46EB574BC2}"/>
              </a:ext>
            </a:extLst>
          </p:cNvPr>
          <p:cNvSpPr/>
          <p:nvPr/>
        </p:nvSpPr>
        <p:spPr>
          <a:xfrm>
            <a:off x="8507357" y="2445364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41816D5-53E1-45C4-AF92-84AD4504DE9B}"/>
              </a:ext>
            </a:extLst>
          </p:cNvPr>
          <p:cNvSpPr/>
          <p:nvPr/>
        </p:nvSpPr>
        <p:spPr>
          <a:xfrm>
            <a:off x="8039567" y="183952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1F6C365-7EF0-4DFB-A077-817D21707C4F}"/>
              </a:ext>
            </a:extLst>
          </p:cNvPr>
          <p:cNvSpPr/>
          <p:nvPr/>
        </p:nvSpPr>
        <p:spPr>
          <a:xfrm>
            <a:off x="8507357" y="2715929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2144E5D-46AB-4EDD-828B-88D4BFF47A6E}"/>
              </a:ext>
            </a:extLst>
          </p:cNvPr>
          <p:cNvSpPr/>
          <p:nvPr/>
        </p:nvSpPr>
        <p:spPr>
          <a:xfrm>
            <a:off x="8507357" y="2986494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874BCF3-46EE-487B-B5EC-89DD5F2B3F49}"/>
              </a:ext>
            </a:extLst>
          </p:cNvPr>
          <p:cNvSpPr/>
          <p:nvPr/>
        </p:nvSpPr>
        <p:spPr>
          <a:xfrm>
            <a:off x="8507357" y="3257059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A8D9F67-606D-4410-9775-6725748CAEE8}"/>
              </a:ext>
            </a:extLst>
          </p:cNvPr>
          <p:cNvSpPr/>
          <p:nvPr/>
        </p:nvSpPr>
        <p:spPr>
          <a:xfrm>
            <a:off x="8507357" y="3527624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CECD84C-6CC9-4293-BEBC-02B09522B337}"/>
              </a:ext>
            </a:extLst>
          </p:cNvPr>
          <p:cNvSpPr/>
          <p:nvPr/>
        </p:nvSpPr>
        <p:spPr>
          <a:xfrm>
            <a:off x="8507357" y="3798189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6F791F0-6E59-4182-A7B7-8BCE96BA5E26}"/>
              </a:ext>
            </a:extLst>
          </p:cNvPr>
          <p:cNvSpPr/>
          <p:nvPr/>
        </p:nvSpPr>
        <p:spPr>
          <a:xfrm>
            <a:off x="8507357" y="4068755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2A81217-F1F7-4B65-AE92-483F6C4AEB6F}"/>
              </a:ext>
            </a:extLst>
          </p:cNvPr>
          <p:cNvSpPr/>
          <p:nvPr/>
        </p:nvSpPr>
        <p:spPr>
          <a:xfrm>
            <a:off x="8511777" y="3783835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252F720-90A9-4F37-824C-73F059AA5B7A}"/>
              </a:ext>
            </a:extLst>
          </p:cNvPr>
          <p:cNvSpPr/>
          <p:nvPr/>
        </p:nvSpPr>
        <p:spPr>
          <a:xfrm>
            <a:off x="3545376" y="5160016"/>
            <a:ext cx="37540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83145DC-B6EB-4FB2-A9CC-D9F351417ECA}"/>
              </a:ext>
            </a:extLst>
          </p:cNvPr>
          <p:cNvCxnSpPr/>
          <p:nvPr/>
        </p:nvCxnSpPr>
        <p:spPr>
          <a:xfrm flipH="1">
            <a:off x="4221065" y="2046735"/>
            <a:ext cx="4419596" cy="280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48CC54B-2C4F-4AC7-B8E2-BBB76974065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4477506" y="2531931"/>
            <a:ext cx="4373237" cy="237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2564755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학원정보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학원정보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366752"/>
          <a:ext cx="2324099" cy="649124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0593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6154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60155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61548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학원정보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147732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발신번호정보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427988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관리자 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99498"/>
              </p:ext>
            </p:extLst>
          </p:nvPr>
        </p:nvGraphicFramePr>
        <p:xfrm>
          <a:off x="9867900" y="366752"/>
          <a:ext cx="2324099" cy="649124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0593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2DACC0-A0DA-4138-AA64-B6A7FEB76FC4}"/>
              </a:ext>
            </a:extLst>
          </p:cNvPr>
          <p:cNvSpPr txBox="1"/>
          <p:nvPr/>
        </p:nvSpPr>
        <p:spPr>
          <a:xfrm>
            <a:off x="4086435" y="1321062"/>
            <a:ext cx="15388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K-tigers</a:t>
            </a:r>
            <a:endParaRPr lang="ko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DF0ACA-30E8-457D-8122-8F3DE52F79DA}"/>
              </a:ext>
            </a:extLst>
          </p:cNvPr>
          <p:cNvSpPr/>
          <p:nvPr/>
        </p:nvSpPr>
        <p:spPr>
          <a:xfrm>
            <a:off x="3466828" y="2414541"/>
            <a:ext cx="2760617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85206C-2B4A-43FD-AE7C-B3F8BDDE0951}"/>
              </a:ext>
            </a:extLst>
          </p:cNvPr>
          <p:cNvSpPr/>
          <p:nvPr/>
        </p:nvSpPr>
        <p:spPr>
          <a:xfrm>
            <a:off x="3466827" y="3020785"/>
            <a:ext cx="2760617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D83001-C1B9-4A86-8C40-B41E66DD56D8}"/>
              </a:ext>
            </a:extLst>
          </p:cNvPr>
          <p:cNvSpPr/>
          <p:nvPr/>
        </p:nvSpPr>
        <p:spPr>
          <a:xfrm>
            <a:off x="3475535" y="3623673"/>
            <a:ext cx="2760617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C369B-9769-48B3-BFD6-998659DF5C73}"/>
              </a:ext>
            </a:extLst>
          </p:cNvPr>
          <p:cNvSpPr txBox="1"/>
          <p:nvPr/>
        </p:nvSpPr>
        <p:spPr>
          <a:xfrm>
            <a:off x="3681591" y="4226561"/>
            <a:ext cx="23310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회원가입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| 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아이디 찾기 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| 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비밀번호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4C13B-13F7-4855-8A43-8CBE807CBEA6}"/>
              </a:ext>
            </a:extLst>
          </p:cNvPr>
          <p:cNvSpPr txBox="1"/>
          <p:nvPr/>
        </p:nvSpPr>
        <p:spPr>
          <a:xfrm>
            <a:off x="3630187" y="4984206"/>
            <a:ext cx="2451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Copyright © NHN Edu Corp. All rights Reserved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1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04C66E72-7F23-41B9-9213-A3EE2E474E6F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수납현황</a:t>
            </a:r>
            <a:r>
              <a:rPr lang="en-US" altLang="ko-KR" sz="800" dirty="0"/>
              <a:t>	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경영 </a:t>
            </a:r>
            <a:r>
              <a:rPr lang="en-US" altLang="ko-KR" sz="800" dirty="0"/>
              <a:t>&gt; </a:t>
            </a:r>
            <a:r>
              <a:rPr lang="ko-KR" altLang="en-US" sz="800" dirty="0"/>
              <a:t>수납현황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366752"/>
          <a:ext cx="2324099" cy="649124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0593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F49DB-19D3-4AD7-A878-EC56362583CF}"/>
              </a:ext>
            </a:extLst>
          </p:cNvPr>
          <p:cNvSpPr txBox="1"/>
          <p:nvPr/>
        </p:nvSpPr>
        <p:spPr>
          <a:xfrm>
            <a:off x="1099615" y="1501819"/>
            <a:ext cx="856187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수납현황</a:t>
            </a: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D398F5FA-0E14-4022-93B6-54CDBD7E8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89137"/>
              </p:ext>
            </p:extLst>
          </p:nvPr>
        </p:nvGraphicFramePr>
        <p:xfrm>
          <a:off x="2254537" y="4617931"/>
          <a:ext cx="6788793" cy="12691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2220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937680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913922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835780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895225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895225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</a:tblGrid>
              <a:tr h="1454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총 </a:t>
                      </a:r>
                      <a:r>
                        <a:rPr lang="ko-KR" altLang="en-US" sz="900" dirty="0" err="1"/>
                        <a:t>수납액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수납유형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미납금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환불금액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총합계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45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카드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현금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은행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04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45,646,546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4,545,351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455,544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4,546,163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464,879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13,223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4,687,423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56,465,445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345,646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320,231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464,421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468,421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643,213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6,554,612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13,346,464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2,123,454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123,224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54,634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9,746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58,462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4,654,213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5DF55B-AE2C-40D9-A819-F1CDAB322A10}"/>
              </a:ext>
            </a:extLst>
          </p:cNvPr>
          <p:cNvSpPr/>
          <p:nvPr/>
        </p:nvSpPr>
        <p:spPr>
          <a:xfrm>
            <a:off x="389754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7FF61-09C8-4FB2-837D-5E9E426BBB00}"/>
              </a:ext>
            </a:extLst>
          </p:cNvPr>
          <p:cNvSpPr/>
          <p:nvPr/>
        </p:nvSpPr>
        <p:spPr>
          <a:xfrm>
            <a:off x="414599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2C735-13F1-42F2-A4D2-45DC613A0B52}"/>
              </a:ext>
            </a:extLst>
          </p:cNvPr>
          <p:cNvSpPr/>
          <p:nvPr/>
        </p:nvSpPr>
        <p:spPr>
          <a:xfrm>
            <a:off x="439445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8D6BAA-9C0F-499C-847E-65D0E5B9DEB2}"/>
              </a:ext>
            </a:extLst>
          </p:cNvPr>
          <p:cNvSpPr/>
          <p:nvPr/>
        </p:nvSpPr>
        <p:spPr>
          <a:xfrm>
            <a:off x="4642904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EE0E6E-EA8D-48DA-B90F-F69A312A0836}"/>
              </a:ext>
            </a:extLst>
          </p:cNvPr>
          <p:cNvSpPr/>
          <p:nvPr/>
        </p:nvSpPr>
        <p:spPr>
          <a:xfrm>
            <a:off x="4891358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08954D-4B3D-41DD-87C7-28BB058BA633}"/>
              </a:ext>
            </a:extLst>
          </p:cNvPr>
          <p:cNvSpPr/>
          <p:nvPr/>
        </p:nvSpPr>
        <p:spPr>
          <a:xfrm>
            <a:off x="513981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E4818D-3F6D-4847-8B04-E251E1D94F5B}"/>
              </a:ext>
            </a:extLst>
          </p:cNvPr>
          <p:cNvSpPr/>
          <p:nvPr/>
        </p:nvSpPr>
        <p:spPr>
          <a:xfrm>
            <a:off x="538826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7E982C-5931-452F-93AC-2E4158DDF433}"/>
              </a:ext>
            </a:extLst>
          </p:cNvPr>
          <p:cNvSpPr/>
          <p:nvPr/>
        </p:nvSpPr>
        <p:spPr>
          <a:xfrm>
            <a:off x="563672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4701DF-DB4C-4CE7-B2C8-826F3578F41B}"/>
              </a:ext>
            </a:extLst>
          </p:cNvPr>
          <p:cNvSpPr/>
          <p:nvPr/>
        </p:nvSpPr>
        <p:spPr>
          <a:xfrm>
            <a:off x="5885174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17F551-AF5D-4E08-8AE7-A5441DE9AC33}"/>
              </a:ext>
            </a:extLst>
          </p:cNvPr>
          <p:cNvSpPr/>
          <p:nvPr/>
        </p:nvSpPr>
        <p:spPr>
          <a:xfrm>
            <a:off x="6133628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039508-7540-419D-BD96-DD22B03403E5}"/>
              </a:ext>
            </a:extLst>
          </p:cNvPr>
          <p:cNvSpPr/>
          <p:nvPr/>
        </p:nvSpPr>
        <p:spPr>
          <a:xfrm>
            <a:off x="638208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7F31BB-FBFF-4D4C-8A17-64A6C5473C95}"/>
              </a:ext>
            </a:extLst>
          </p:cNvPr>
          <p:cNvSpPr/>
          <p:nvPr/>
        </p:nvSpPr>
        <p:spPr>
          <a:xfrm>
            <a:off x="663053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1505C4-D0C4-4700-AA71-78FB5DE8430C}"/>
              </a:ext>
            </a:extLst>
          </p:cNvPr>
          <p:cNvSpPr/>
          <p:nvPr/>
        </p:nvSpPr>
        <p:spPr>
          <a:xfrm>
            <a:off x="687899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7BCD4E-B9D3-43A9-9C74-438C2BAC5CE0}"/>
              </a:ext>
            </a:extLst>
          </p:cNvPr>
          <p:cNvSpPr/>
          <p:nvPr/>
        </p:nvSpPr>
        <p:spPr>
          <a:xfrm>
            <a:off x="7127441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260CF20-38EF-4714-81E5-B9BC0682B777}"/>
              </a:ext>
            </a:extLst>
          </p:cNvPr>
          <p:cNvSpPr/>
          <p:nvPr/>
        </p:nvSpPr>
        <p:spPr>
          <a:xfrm>
            <a:off x="8165420" y="1837243"/>
            <a:ext cx="890657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엑셀 다운로드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BB0A33-85B4-4A14-9513-271175D9335C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C1CB68-0DD9-4994-BAE2-1979CAB44BEC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CC558BA-BE15-4162-A8C0-2030A2F45EE4}"/>
              </a:ext>
            </a:extLst>
          </p:cNvPr>
          <p:cNvSpPr/>
          <p:nvPr/>
        </p:nvSpPr>
        <p:spPr>
          <a:xfrm>
            <a:off x="7616510" y="1838561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801113-4581-4E01-945E-8ED006A42C55}"/>
              </a:ext>
            </a:extLst>
          </p:cNvPr>
          <p:cNvCxnSpPr>
            <a:cxnSpLocks/>
          </p:cNvCxnSpPr>
          <p:nvPr/>
        </p:nvCxnSpPr>
        <p:spPr>
          <a:xfrm>
            <a:off x="2709644" y="2231472"/>
            <a:ext cx="0" cy="1929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631761-A3FF-4370-9E7B-BB481B97AC8F}"/>
              </a:ext>
            </a:extLst>
          </p:cNvPr>
          <p:cNvCxnSpPr>
            <a:cxnSpLocks/>
          </p:cNvCxnSpPr>
          <p:nvPr/>
        </p:nvCxnSpPr>
        <p:spPr>
          <a:xfrm>
            <a:off x="2709644" y="4163385"/>
            <a:ext cx="6073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25C88B-F506-4A97-8200-FE1EFF9315E0}"/>
              </a:ext>
            </a:extLst>
          </p:cNvPr>
          <p:cNvSpPr txBox="1"/>
          <p:nvPr/>
        </p:nvSpPr>
        <p:spPr>
          <a:xfrm>
            <a:off x="2109266" y="2189526"/>
            <a:ext cx="620683" cy="2041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altLang="ko-KR" sz="700" dirty="0"/>
              <a:t>10,000,000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9,000,000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8,000,000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7,000,000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6,000,000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5,000,000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4,000,000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3,000,000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2,000,000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1,000,000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0</a:t>
            </a:r>
            <a:endParaRPr lang="ko-KR" altLang="en-US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C9BBBE-7127-4220-9518-FD7D4696D977}"/>
              </a:ext>
            </a:extLst>
          </p:cNvPr>
          <p:cNvSpPr txBox="1"/>
          <p:nvPr/>
        </p:nvSpPr>
        <p:spPr>
          <a:xfrm>
            <a:off x="27388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2019.07</a:t>
            </a:r>
            <a:endParaRPr lang="ko-KR" altLang="en-US" sz="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AF5BA8-A5F2-4517-A41F-286718D38544}"/>
              </a:ext>
            </a:extLst>
          </p:cNvPr>
          <p:cNvSpPr txBox="1"/>
          <p:nvPr/>
        </p:nvSpPr>
        <p:spPr>
          <a:xfrm>
            <a:off x="3355296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2019.08</a:t>
            </a:r>
            <a:endParaRPr lang="ko-KR" altLang="en-US" sz="7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E6A662-E7B1-40EB-9C13-E9D858E3CA42}"/>
              </a:ext>
            </a:extLst>
          </p:cNvPr>
          <p:cNvSpPr txBox="1"/>
          <p:nvPr/>
        </p:nvSpPr>
        <p:spPr>
          <a:xfrm>
            <a:off x="3971707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2019.09</a:t>
            </a:r>
            <a:endParaRPr lang="ko-KR" altLang="en-US" sz="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BB43E2-1690-4DBC-9C0D-56B902559EC6}"/>
              </a:ext>
            </a:extLst>
          </p:cNvPr>
          <p:cNvSpPr txBox="1"/>
          <p:nvPr/>
        </p:nvSpPr>
        <p:spPr>
          <a:xfrm>
            <a:off x="4588118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2019.10</a:t>
            </a:r>
            <a:endParaRPr lang="ko-KR" altLang="en-US" sz="7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9A9F36-CA65-48CA-B4D9-BC3685545DD6}"/>
              </a:ext>
            </a:extLst>
          </p:cNvPr>
          <p:cNvSpPr txBox="1"/>
          <p:nvPr/>
        </p:nvSpPr>
        <p:spPr>
          <a:xfrm>
            <a:off x="5204529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2019.11</a:t>
            </a:r>
            <a:endParaRPr lang="ko-KR" altLang="en-US" sz="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821FE-5B2A-40C6-B1C0-74ABCBAA0099}"/>
              </a:ext>
            </a:extLst>
          </p:cNvPr>
          <p:cNvSpPr txBox="1"/>
          <p:nvPr/>
        </p:nvSpPr>
        <p:spPr>
          <a:xfrm>
            <a:off x="5820940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2019.12</a:t>
            </a:r>
            <a:endParaRPr lang="ko-KR" altLang="en-US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5194A2-DA55-4B0C-B11A-86BA17EC1FA7}"/>
              </a:ext>
            </a:extLst>
          </p:cNvPr>
          <p:cNvSpPr txBox="1"/>
          <p:nvPr/>
        </p:nvSpPr>
        <p:spPr>
          <a:xfrm>
            <a:off x="6437351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2020.01</a:t>
            </a:r>
            <a:endParaRPr lang="ko-KR" altLang="en-US" sz="7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6D5CBC-7305-420E-A526-3FD444077861}"/>
              </a:ext>
            </a:extLst>
          </p:cNvPr>
          <p:cNvSpPr txBox="1"/>
          <p:nvPr/>
        </p:nvSpPr>
        <p:spPr>
          <a:xfrm>
            <a:off x="7053762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2020.02</a:t>
            </a:r>
            <a:endParaRPr lang="ko-KR" altLang="en-US" sz="7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2B337-200C-4AD3-94ED-B0814CEA5D2F}"/>
              </a:ext>
            </a:extLst>
          </p:cNvPr>
          <p:cNvSpPr txBox="1"/>
          <p:nvPr/>
        </p:nvSpPr>
        <p:spPr>
          <a:xfrm>
            <a:off x="7670173" y="4231138"/>
            <a:ext cx="5020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2020.03</a:t>
            </a:r>
            <a:endParaRPr lang="ko-KR" altLang="en-US" sz="7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0B97C-638C-4388-93F4-5CFD9AA5B495}"/>
              </a:ext>
            </a:extLst>
          </p:cNvPr>
          <p:cNvSpPr txBox="1"/>
          <p:nvPr/>
        </p:nvSpPr>
        <p:spPr>
          <a:xfrm>
            <a:off x="82865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2020.04</a:t>
            </a:r>
            <a:endParaRPr lang="ko-KR" altLang="en-US" sz="7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87EBB87-8688-475C-B25F-F0F52EF6F767}"/>
              </a:ext>
            </a:extLst>
          </p:cNvPr>
          <p:cNvCxnSpPr>
            <a:cxnSpLocks/>
          </p:cNvCxnSpPr>
          <p:nvPr/>
        </p:nvCxnSpPr>
        <p:spPr>
          <a:xfrm>
            <a:off x="329753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BC5F5F8-BA80-401C-AEB0-E3F3EDF99684}"/>
              </a:ext>
            </a:extLst>
          </p:cNvPr>
          <p:cNvCxnSpPr>
            <a:cxnSpLocks/>
          </p:cNvCxnSpPr>
          <p:nvPr/>
        </p:nvCxnSpPr>
        <p:spPr>
          <a:xfrm>
            <a:off x="3912138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9778A80-6371-443D-9A24-5A277B11B84B}"/>
              </a:ext>
            </a:extLst>
          </p:cNvPr>
          <p:cNvCxnSpPr>
            <a:cxnSpLocks/>
          </p:cNvCxnSpPr>
          <p:nvPr/>
        </p:nvCxnSpPr>
        <p:spPr>
          <a:xfrm>
            <a:off x="4526737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20ACA46-37AD-4D13-A9D5-9952B92492CC}"/>
              </a:ext>
            </a:extLst>
          </p:cNvPr>
          <p:cNvCxnSpPr>
            <a:cxnSpLocks/>
          </p:cNvCxnSpPr>
          <p:nvPr/>
        </p:nvCxnSpPr>
        <p:spPr>
          <a:xfrm>
            <a:off x="5141336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FF6A32-891A-4622-A01F-0A17E1B5ECAD}"/>
              </a:ext>
            </a:extLst>
          </p:cNvPr>
          <p:cNvCxnSpPr>
            <a:cxnSpLocks/>
          </p:cNvCxnSpPr>
          <p:nvPr/>
        </p:nvCxnSpPr>
        <p:spPr>
          <a:xfrm>
            <a:off x="5755935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D23E2D9-FB92-47BA-B49A-FD48EAB36B32}"/>
              </a:ext>
            </a:extLst>
          </p:cNvPr>
          <p:cNvCxnSpPr>
            <a:cxnSpLocks/>
          </p:cNvCxnSpPr>
          <p:nvPr/>
        </p:nvCxnSpPr>
        <p:spPr>
          <a:xfrm>
            <a:off x="6370534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8322DD-91B3-4DBC-9C7D-31E0450D8F9B}"/>
              </a:ext>
            </a:extLst>
          </p:cNvPr>
          <p:cNvCxnSpPr>
            <a:cxnSpLocks/>
          </p:cNvCxnSpPr>
          <p:nvPr/>
        </p:nvCxnSpPr>
        <p:spPr>
          <a:xfrm>
            <a:off x="6985133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EB7CEFE-0DFB-4B5C-A210-C1D5F33424B6}"/>
              </a:ext>
            </a:extLst>
          </p:cNvPr>
          <p:cNvCxnSpPr>
            <a:cxnSpLocks/>
          </p:cNvCxnSpPr>
          <p:nvPr/>
        </p:nvCxnSpPr>
        <p:spPr>
          <a:xfrm>
            <a:off x="7599732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C1A548-AF6C-4B86-9EA5-3B22BE731C18}"/>
              </a:ext>
            </a:extLst>
          </p:cNvPr>
          <p:cNvCxnSpPr>
            <a:cxnSpLocks/>
          </p:cNvCxnSpPr>
          <p:nvPr/>
        </p:nvCxnSpPr>
        <p:spPr>
          <a:xfrm>
            <a:off x="821432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2CC2A2-74C0-4154-BB0D-228A38A197E2}"/>
              </a:ext>
            </a:extLst>
          </p:cNvPr>
          <p:cNvSpPr/>
          <p:nvPr/>
        </p:nvSpPr>
        <p:spPr>
          <a:xfrm>
            <a:off x="2901096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FA796A-EBB9-4275-BD7C-1557447C3D93}"/>
              </a:ext>
            </a:extLst>
          </p:cNvPr>
          <p:cNvSpPr/>
          <p:nvPr/>
        </p:nvSpPr>
        <p:spPr>
          <a:xfrm>
            <a:off x="3513819" y="3117040"/>
            <a:ext cx="184966" cy="10326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7FD42B8-315C-4B63-AE7A-DF0172D85A05}"/>
              </a:ext>
            </a:extLst>
          </p:cNvPr>
          <p:cNvSpPr/>
          <p:nvPr/>
        </p:nvSpPr>
        <p:spPr>
          <a:xfrm>
            <a:off x="4126542" y="3373836"/>
            <a:ext cx="184966" cy="7758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CBC0CDA-45A3-43F8-B629-22FEAB4E53B5}"/>
              </a:ext>
            </a:extLst>
          </p:cNvPr>
          <p:cNvSpPr/>
          <p:nvPr/>
        </p:nvSpPr>
        <p:spPr>
          <a:xfrm>
            <a:off x="4739265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0DA34C5-BE99-4758-A2C8-74A69BE68669}"/>
              </a:ext>
            </a:extLst>
          </p:cNvPr>
          <p:cNvSpPr/>
          <p:nvPr/>
        </p:nvSpPr>
        <p:spPr>
          <a:xfrm>
            <a:off x="5351988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D6CEA2A-188A-473F-A248-BFD093AF1C53}"/>
              </a:ext>
            </a:extLst>
          </p:cNvPr>
          <p:cNvSpPr/>
          <p:nvPr/>
        </p:nvSpPr>
        <p:spPr>
          <a:xfrm>
            <a:off x="5964711" y="2486619"/>
            <a:ext cx="184966" cy="16630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3D35AF-1110-4FAF-8638-CA4562A16BA0}"/>
              </a:ext>
            </a:extLst>
          </p:cNvPr>
          <p:cNvSpPr/>
          <p:nvPr/>
        </p:nvSpPr>
        <p:spPr>
          <a:xfrm>
            <a:off x="6577434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5936DE3-8D42-47C0-B6F6-B8CC47663FC4}"/>
              </a:ext>
            </a:extLst>
          </p:cNvPr>
          <p:cNvSpPr/>
          <p:nvPr/>
        </p:nvSpPr>
        <p:spPr>
          <a:xfrm>
            <a:off x="7190157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2ADE66E-E151-4FCF-BDF3-33FBBB557738}"/>
              </a:ext>
            </a:extLst>
          </p:cNvPr>
          <p:cNvSpPr/>
          <p:nvPr/>
        </p:nvSpPr>
        <p:spPr>
          <a:xfrm>
            <a:off x="7802880" y="3210914"/>
            <a:ext cx="184966" cy="9387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78CD8BB-E186-47BF-A437-F62298423636}"/>
              </a:ext>
            </a:extLst>
          </p:cNvPr>
          <p:cNvSpPr/>
          <p:nvPr/>
        </p:nvSpPr>
        <p:spPr>
          <a:xfrm>
            <a:off x="8415605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7C1C0FDF-6AE3-487C-8A10-9DA9BEE893C5}"/>
              </a:ext>
            </a:extLst>
          </p:cNvPr>
          <p:cNvSpPr/>
          <p:nvPr/>
        </p:nvSpPr>
        <p:spPr>
          <a:xfrm>
            <a:off x="7109973" y="183706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86C11A6-4E82-488B-A68C-D7022D5FC1E5}"/>
              </a:ext>
            </a:extLst>
          </p:cNvPr>
          <p:cNvSpPr/>
          <p:nvPr/>
        </p:nvSpPr>
        <p:spPr>
          <a:xfrm>
            <a:off x="6604560" y="1838561"/>
            <a:ext cx="45704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F21CA9F-B0FB-448F-A86C-17778B39C632}"/>
              </a:ext>
            </a:extLst>
          </p:cNvPr>
          <p:cNvCxnSpPr/>
          <p:nvPr/>
        </p:nvCxnSpPr>
        <p:spPr>
          <a:xfrm flipH="1">
            <a:off x="459366" y="149648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0A14DEA-195E-45D7-B4CD-7EFE0F53B82A}"/>
              </a:ext>
            </a:extLst>
          </p:cNvPr>
          <p:cNvCxnSpPr/>
          <p:nvPr/>
        </p:nvCxnSpPr>
        <p:spPr>
          <a:xfrm flipH="1">
            <a:off x="468891" y="189653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0E5BE5A-4478-480A-9935-37FCF3172DE7}"/>
              </a:ext>
            </a:extLst>
          </p:cNvPr>
          <p:cNvCxnSpPr/>
          <p:nvPr/>
        </p:nvCxnSpPr>
        <p:spPr>
          <a:xfrm>
            <a:off x="918145" y="1496487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1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3DB6B4F4-CF18-4174-9DD2-18476A535529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경영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366752"/>
          <a:ext cx="2324099" cy="649124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0593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ㅇㅇㅇ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F49DB-19D3-4AD7-A878-EC56362583CF}"/>
              </a:ext>
            </a:extLst>
          </p:cNvPr>
          <p:cNvSpPr txBox="1"/>
          <p:nvPr/>
        </p:nvSpPr>
        <p:spPr>
          <a:xfrm>
            <a:off x="1099615" y="1501819"/>
            <a:ext cx="856187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원생현황</a:t>
            </a: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D398F5FA-0E14-4022-93B6-54CDBD7E8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33144"/>
              </p:ext>
            </p:extLst>
          </p:nvPr>
        </p:nvGraphicFramePr>
        <p:xfrm>
          <a:off x="2254536" y="4617931"/>
          <a:ext cx="6534105" cy="11027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2399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1177943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1049933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1124610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1124610">
                  <a:extLst>
                    <a:ext uri="{9D8B030D-6E8A-4147-A177-3AD203B41FA5}">
                      <a16:colId xmlns:a16="http://schemas.microsoft.com/office/drawing/2014/main" val="2525269902"/>
                    </a:ext>
                  </a:extLst>
                </a:gridCol>
                <a:gridCol w="1124610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신규 </a:t>
                      </a:r>
                      <a:r>
                        <a:rPr lang="ko-KR" altLang="en-US" sz="900" dirty="0" err="1"/>
                        <a:t>등록생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휴원생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퇴원생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총 수강생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515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520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480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482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5DF55B-AE2C-40D9-A819-F1CDAB322A10}"/>
              </a:ext>
            </a:extLst>
          </p:cNvPr>
          <p:cNvSpPr/>
          <p:nvPr/>
        </p:nvSpPr>
        <p:spPr>
          <a:xfrm>
            <a:off x="389754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7FF61-09C8-4FB2-837D-5E9E426BBB00}"/>
              </a:ext>
            </a:extLst>
          </p:cNvPr>
          <p:cNvSpPr/>
          <p:nvPr/>
        </p:nvSpPr>
        <p:spPr>
          <a:xfrm>
            <a:off x="414599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2C735-13F1-42F2-A4D2-45DC613A0B52}"/>
              </a:ext>
            </a:extLst>
          </p:cNvPr>
          <p:cNvSpPr/>
          <p:nvPr/>
        </p:nvSpPr>
        <p:spPr>
          <a:xfrm>
            <a:off x="439445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8D6BAA-9C0F-499C-847E-65D0E5B9DEB2}"/>
              </a:ext>
            </a:extLst>
          </p:cNvPr>
          <p:cNvSpPr/>
          <p:nvPr/>
        </p:nvSpPr>
        <p:spPr>
          <a:xfrm>
            <a:off x="4642904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EE0E6E-EA8D-48DA-B90F-F69A312A0836}"/>
              </a:ext>
            </a:extLst>
          </p:cNvPr>
          <p:cNvSpPr/>
          <p:nvPr/>
        </p:nvSpPr>
        <p:spPr>
          <a:xfrm>
            <a:off x="4891358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08954D-4B3D-41DD-87C7-28BB058BA633}"/>
              </a:ext>
            </a:extLst>
          </p:cNvPr>
          <p:cNvSpPr/>
          <p:nvPr/>
        </p:nvSpPr>
        <p:spPr>
          <a:xfrm>
            <a:off x="513981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E4818D-3F6D-4847-8B04-E251E1D94F5B}"/>
              </a:ext>
            </a:extLst>
          </p:cNvPr>
          <p:cNvSpPr/>
          <p:nvPr/>
        </p:nvSpPr>
        <p:spPr>
          <a:xfrm>
            <a:off x="538826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7E982C-5931-452F-93AC-2E4158DDF433}"/>
              </a:ext>
            </a:extLst>
          </p:cNvPr>
          <p:cNvSpPr/>
          <p:nvPr/>
        </p:nvSpPr>
        <p:spPr>
          <a:xfrm>
            <a:off x="563672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4701DF-DB4C-4CE7-B2C8-826F3578F41B}"/>
              </a:ext>
            </a:extLst>
          </p:cNvPr>
          <p:cNvSpPr/>
          <p:nvPr/>
        </p:nvSpPr>
        <p:spPr>
          <a:xfrm>
            <a:off x="5885174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17F551-AF5D-4E08-8AE7-A5441DE9AC33}"/>
              </a:ext>
            </a:extLst>
          </p:cNvPr>
          <p:cNvSpPr/>
          <p:nvPr/>
        </p:nvSpPr>
        <p:spPr>
          <a:xfrm>
            <a:off x="6133628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039508-7540-419D-BD96-DD22B03403E5}"/>
              </a:ext>
            </a:extLst>
          </p:cNvPr>
          <p:cNvSpPr/>
          <p:nvPr/>
        </p:nvSpPr>
        <p:spPr>
          <a:xfrm>
            <a:off x="638208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7F31BB-FBFF-4D4C-8A17-64A6C5473C95}"/>
              </a:ext>
            </a:extLst>
          </p:cNvPr>
          <p:cNvSpPr/>
          <p:nvPr/>
        </p:nvSpPr>
        <p:spPr>
          <a:xfrm>
            <a:off x="663053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1505C4-D0C4-4700-AA71-78FB5DE8430C}"/>
              </a:ext>
            </a:extLst>
          </p:cNvPr>
          <p:cNvSpPr/>
          <p:nvPr/>
        </p:nvSpPr>
        <p:spPr>
          <a:xfrm>
            <a:off x="687899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7BCD4E-B9D3-43A9-9C74-438C2BAC5CE0}"/>
              </a:ext>
            </a:extLst>
          </p:cNvPr>
          <p:cNvSpPr/>
          <p:nvPr/>
        </p:nvSpPr>
        <p:spPr>
          <a:xfrm>
            <a:off x="7127441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260CF20-38EF-4714-81E5-B9BC0682B777}"/>
              </a:ext>
            </a:extLst>
          </p:cNvPr>
          <p:cNvSpPr/>
          <p:nvPr/>
        </p:nvSpPr>
        <p:spPr>
          <a:xfrm>
            <a:off x="8165420" y="1837243"/>
            <a:ext cx="890657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엑셀 다운로드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BB0A33-85B4-4A14-9513-271175D9335C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C1CB68-0DD9-4994-BAE2-1979CAB44BEC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CC558BA-BE15-4162-A8C0-2030A2F45EE4}"/>
              </a:ext>
            </a:extLst>
          </p:cNvPr>
          <p:cNvSpPr/>
          <p:nvPr/>
        </p:nvSpPr>
        <p:spPr>
          <a:xfrm>
            <a:off x="7616510" y="1838561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801113-4581-4E01-945E-8ED006A42C55}"/>
              </a:ext>
            </a:extLst>
          </p:cNvPr>
          <p:cNvCxnSpPr>
            <a:cxnSpLocks/>
          </p:cNvCxnSpPr>
          <p:nvPr/>
        </p:nvCxnSpPr>
        <p:spPr>
          <a:xfrm>
            <a:off x="2709644" y="2231472"/>
            <a:ext cx="0" cy="1929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631761-A3FF-4370-9E7B-BB481B97AC8F}"/>
              </a:ext>
            </a:extLst>
          </p:cNvPr>
          <p:cNvCxnSpPr>
            <a:cxnSpLocks/>
          </p:cNvCxnSpPr>
          <p:nvPr/>
        </p:nvCxnSpPr>
        <p:spPr>
          <a:xfrm>
            <a:off x="2709644" y="4163385"/>
            <a:ext cx="6073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25C88B-F506-4A97-8200-FE1EFF9315E0}"/>
              </a:ext>
            </a:extLst>
          </p:cNvPr>
          <p:cNvSpPr txBox="1"/>
          <p:nvPr/>
        </p:nvSpPr>
        <p:spPr>
          <a:xfrm>
            <a:off x="2327275" y="2189526"/>
            <a:ext cx="402674" cy="2041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altLang="ko-KR" sz="700" dirty="0"/>
              <a:t>1,000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900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800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700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600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500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400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300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200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100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0</a:t>
            </a:r>
            <a:endParaRPr lang="ko-KR" altLang="en-US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C9BBBE-7127-4220-9518-FD7D4696D977}"/>
              </a:ext>
            </a:extLst>
          </p:cNvPr>
          <p:cNvSpPr txBox="1"/>
          <p:nvPr/>
        </p:nvSpPr>
        <p:spPr>
          <a:xfrm>
            <a:off x="27388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2019.07</a:t>
            </a:r>
            <a:endParaRPr lang="ko-KR" altLang="en-US" sz="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AF5BA8-A5F2-4517-A41F-286718D38544}"/>
              </a:ext>
            </a:extLst>
          </p:cNvPr>
          <p:cNvSpPr txBox="1"/>
          <p:nvPr/>
        </p:nvSpPr>
        <p:spPr>
          <a:xfrm>
            <a:off x="3355296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2019.08</a:t>
            </a:r>
            <a:endParaRPr lang="ko-KR" altLang="en-US" sz="7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E6A662-E7B1-40EB-9C13-E9D858E3CA42}"/>
              </a:ext>
            </a:extLst>
          </p:cNvPr>
          <p:cNvSpPr txBox="1"/>
          <p:nvPr/>
        </p:nvSpPr>
        <p:spPr>
          <a:xfrm>
            <a:off x="3971707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2019.09</a:t>
            </a:r>
            <a:endParaRPr lang="ko-KR" altLang="en-US" sz="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BB43E2-1690-4DBC-9C0D-56B902559EC6}"/>
              </a:ext>
            </a:extLst>
          </p:cNvPr>
          <p:cNvSpPr txBox="1"/>
          <p:nvPr/>
        </p:nvSpPr>
        <p:spPr>
          <a:xfrm>
            <a:off x="4588118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2019.10</a:t>
            </a:r>
            <a:endParaRPr lang="ko-KR" altLang="en-US" sz="7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9A9F36-CA65-48CA-B4D9-BC3685545DD6}"/>
              </a:ext>
            </a:extLst>
          </p:cNvPr>
          <p:cNvSpPr txBox="1"/>
          <p:nvPr/>
        </p:nvSpPr>
        <p:spPr>
          <a:xfrm>
            <a:off x="5204529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2019.11</a:t>
            </a:r>
            <a:endParaRPr lang="ko-KR" altLang="en-US" sz="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821FE-5B2A-40C6-B1C0-74ABCBAA0099}"/>
              </a:ext>
            </a:extLst>
          </p:cNvPr>
          <p:cNvSpPr txBox="1"/>
          <p:nvPr/>
        </p:nvSpPr>
        <p:spPr>
          <a:xfrm>
            <a:off x="5820940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2019.12</a:t>
            </a:r>
            <a:endParaRPr lang="ko-KR" altLang="en-US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5194A2-DA55-4B0C-B11A-86BA17EC1FA7}"/>
              </a:ext>
            </a:extLst>
          </p:cNvPr>
          <p:cNvSpPr txBox="1"/>
          <p:nvPr/>
        </p:nvSpPr>
        <p:spPr>
          <a:xfrm>
            <a:off x="6437351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2020.01</a:t>
            </a:r>
            <a:endParaRPr lang="ko-KR" altLang="en-US" sz="7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6D5CBC-7305-420E-A526-3FD444077861}"/>
              </a:ext>
            </a:extLst>
          </p:cNvPr>
          <p:cNvSpPr txBox="1"/>
          <p:nvPr/>
        </p:nvSpPr>
        <p:spPr>
          <a:xfrm>
            <a:off x="7053762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2020.02</a:t>
            </a:r>
            <a:endParaRPr lang="ko-KR" altLang="en-US" sz="7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2B337-200C-4AD3-94ED-B0814CEA5D2F}"/>
              </a:ext>
            </a:extLst>
          </p:cNvPr>
          <p:cNvSpPr txBox="1"/>
          <p:nvPr/>
        </p:nvSpPr>
        <p:spPr>
          <a:xfrm>
            <a:off x="7670173" y="4231138"/>
            <a:ext cx="5020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2020.03</a:t>
            </a:r>
            <a:endParaRPr lang="ko-KR" altLang="en-US" sz="7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0B97C-638C-4388-93F4-5CFD9AA5B495}"/>
              </a:ext>
            </a:extLst>
          </p:cNvPr>
          <p:cNvSpPr txBox="1"/>
          <p:nvPr/>
        </p:nvSpPr>
        <p:spPr>
          <a:xfrm>
            <a:off x="82865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2020.04</a:t>
            </a:r>
            <a:endParaRPr lang="ko-KR" altLang="en-US" sz="7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87EBB87-8688-475C-B25F-F0F52EF6F767}"/>
              </a:ext>
            </a:extLst>
          </p:cNvPr>
          <p:cNvCxnSpPr>
            <a:cxnSpLocks/>
          </p:cNvCxnSpPr>
          <p:nvPr/>
        </p:nvCxnSpPr>
        <p:spPr>
          <a:xfrm>
            <a:off x="329753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BC5F5F8-BA80-401C-AEB0-E3F3EDF99684}"/>
              </a:ext>
            </a:extLst>
          </p:cNvPr>
          <p:cNvCxnSpPr>
            <a:cxnSpLocks/>
          </p:cNvCxnSpPr>
          <p:nvPr/>
        </p:nvCxnSpPr>
        <p:spPr>
          <a:xfrm>
            <a:off x="3912138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9778A80-6371-443D-9A24-5A277B11B84B}"/>
              </a:ext>
            </a:extLst>
          </p:cNvPr>
          <p:cNvCxnSpPr>
            <a:cxnSpLocks/>
          </p:cNvCxnSpPr>
          <p:nvPr/>
        </p:nvCxnSpPr>
        <p:spPr>
          <a:xfrm>
            <a:off x="4526737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20ACA46-37AD-4D13-A9D5-9952B92492CC}"/>
              </a:ext>
            </a:extLst>
          </p:cNvPr>
          <p:cNvCxnSpPr>
            <a:cxnSpLocks/>
          </p:cNvCxnSpPr>
          <p:nvPr/>
        </p:nvCxnSpPr>
        <p:spPr>
          <a:xfrm>
            <a:off x="5141336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FF6A32-891A-4622-A01F-0A17E1B5ECAD}"/>
              </a:ext>
            </a:extLst>
          </p:cNvPr>
          <p:cNvCxnSpPr>
            <a:cxnSpLocks/>
          </p:cNvCxnSpPr>
          <p:nvPr/>
        </p:nvCxnSpPr>
        <p:spPr>
          <a:xfrm>
            <a:off x="5755935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D23E2D9-FB92-47BA-B49A-FD48EAB36B32}"/>
              </a:ext>
            </a:extLst>
          </p:cNvPr>
          <p:cNvCxnSpPr>
            <a:cxnSpLocks/>
          </p:cNvCxnSpPr>
          <p:nvPr/>
        </p:nvCxnSpPr>
        <p:spPr>
          <a:xfrm>
            <a:off x="6370534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8322DD-91B3-4DBC-9C7D-31E0450D8F9B}"/>
              </a:ext>
            </a:extLst>
          </p:cNvPr>
          <p:cNvCxnSpPr>
            <a:cxnSpLocks/>
          </p:cNvCxnSpPr>
          <p:nvPr/>
        </p:nvCxnSpPr>
        <p:spPr>
          <a:xfrm>
            <a:off x="6985133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EB7CEFE-0DFB-4B5C-A210-C1D5F33424B6}"/>
              </a:ext>
            </a:extLst>
          </p:cNvPr>
          <p:cNvCxnSpPr>
            <a:cxnSpLocks/>
          </p:cNvCxnSpPr>
          <p:nvPr/>
        </p:nvCxnSpPr>
        <p:spPr>
          <a:xfrm>
            <a:off x="7599732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C1A548-AF6C-4B86-9EA5-3B22BE731C18}"/>
              </a:ext>
            </a:extLst>
          </p:cNvPr>
          <p:cNvCxnSpPr>
            <a:cxnSpLocks/>
          </p:cNvCxnSpPr>
          <p:nvPr/>
        </p:nvCxnSpPr>
        <p:spPr>
          <a:xfrm>
            <a:off x="821432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2CC2A2-74C0-4154-BB0D-228A38A197E2}"/>
              </a:ext>
            </a:extLst>
          </p:cNvPr>
          <p:cNvSpPr/>
          <p:nvPr/>
        </p:nvSpPr>
        <p:spPr>
          <a:xfrm>
            <a:off x="2901096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FA796A-EBB9-4275-BD7C-1557447C3D93}"/>
              </a:ext>
            </a:extLst>
          </p:cNvPr>
          <p:cNvSpPr/>
          <p:nvPr/>
        </p:nvSpPr>
        <p:spPr>
          <a:xfrm>
            <a:off x="3513819" y="3117040"/>
            <a:ext cx="184966" cy="10326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7FD42B8-315C-4B63-AE7A-DF0172D85A05}"/>
              </a:ext>
            </a:extLst>
          </p:cNvPr>
          <p:cNvSpPr/>
          <p:nvPr/>
        </p:nvSpPr>
        <p:spPr>
          <a:xfrm>
            <a:off x="4126542" y="3373836"/>
            <a:ext cx="184966" cy="7758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CBC0CDA-45A3-43F8-B629-22FEAB4E53B5}"/>
              </a:ext>
            </a:extLst>
          </p:cNvPr>
          <p:cNvSpPr/>
          <p:nvPr/>
        </p:nvSpPr>
        <p:spPr>
          <a:xfrm>
            <a:off x="4739265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0DA34C5-BE99-4758-A2C8-74A69BE68669}"/>
              </a:ext>
            </a:extLst>
          </p:cNvPr>
          <p:cNvSpPr/>
          <p:nvPr/>
        </p:nvSpPr>
        <p:spPr>
          <a:xfrm>
            <a:off x="5351988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D6CEA2A-188A-473F-A248-BFD093AF1C53}"/>
              </a:ext>
            </a:extLst>
          </p:cNvPr>
          <p:cNvSpPr/>
          <p:nvPr/>
        </p:nvSpPr>
        <p:spPr>
          <a:xfrm>
            <a:off x="5964711" y="2486619"/>
            <a:ext cx="184966" cy="16630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3D35AF-1110-4FAF-8638-CA4562A16BA0}"/>
              </a:ext>
            </a:extLst>
          </p:cNvPr>
          <p:cNvSpPr/>
          <p:nvPr/>
        </p:nvSpPr>
        <p:spPr>
          <a:xfrm>
            <a:off x="6577434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5936DE3-8D42-47C0-B6F6-B8CC47663FC4}"/>
              </a:ext>
            </a:extLst>
          </p:cNvPr>
          <p:cNvSpPr/>
          <p:nvPr/>
        </p:nvSpPr>
        <p:spPr>
          <a:xfrm>
            <a:off x="7190157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2ADE66E-E151-4FCF-BDF3-33FBBB557738}"/>
              </a:ext>
            </a:extLst>
          </p:cNvPr>
          <p:cNvSpPr/>
          <p:nvPr/>
        </p:nvSpPr>
        <p:spPr>
          <a:xfrm>
            <a:off x="7802880" y="3210914"/>
            <a:ext cx="184966" cy="9387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78CD8BB-E186-47BF-A437-F62298423636}"/>
              </a:ext>
            </a:extLst>
          </p:cNvPr>
          <p:cNvSpPr/>
          <p:nvPr/>
        </p:nvSpPr>
        <p:spPr>
          <a:xfrm>
            <a:off x="8415605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7C1C0FDF-6AE3-487C-8A10-9DA9BEE893C5}"/>
              </a:ext>
            </a:extLst>
          </p:cNvPr>
          <p:cNvSpPr/>
          <p:nvPr/>
        </p:nvSpPr>
        <p:spPr>
          <a:xfrm>
            <a:off x="7109973" y="183706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86C11A6-4E82-488B-A68C-D7022D5FC1E5}"/>
              </a:ext>
            </a:extLst>
          </p:cNvPr>
          <p:cNvSpPr/>
          <p:nvPr/>
        </p:nvSpPr>
        <p:spPr>
          <a:xfrm>
            <a:off x="6604560" y="1838561"/>
            <a:ext cx="45704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D6D2C0E-6FCD-4CDA-A8FF-D686B0D660EC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1A85649-AC93-4B20-953E-B10EEFC5B726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2614784-7834-4B0A-84BF-D83CCF8431FD}"/>
              </a:ext>
            </a:extLst>
          </p:cNvPr>
          <p:cNvCxnSpPr/>
          <p:nvPr/>
        </p:nvCxnSpPr>
        <p:spPr>
          <a:xfrm flipH="1">
            <a:off x="459366" y="149648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976E682-B195-4BF2-9405-2FFD8E4DE2FC}"/>
              </a:ext>
            </a:extLst>
          </p:cNvPr>
          <p:cNvCxnSpPr/>
          <p:nvPr/>
        </p:nvCxnSpPr>
        <p:spPr>
          <a:xfrm flipH="1">
            <a:off x="468891" y="189653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2490D12-5507-4FAA-8EB2-BE2571AC1AF6}"/>
              </a:ext>
            </a:extLst>
          </p:cNvPr>
          <p:cNvCxnSpPr/>
          <p:nvPr/>
        </p:nvCxnSpPr>
        <p:spPr>
          <a:xfrm>
            <a:off x="918145" y="1496487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81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A3E67595-5CBE-43B1-A11B-969352FE8CE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출결현황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출결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출결현황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02065"/>
              </p:ext>
            </p:extLst>
          </p:nvPr>
        </p:nvGraphicFramePr>
        <p:xfrm>
          <a:off x="9867900" y="366752"/>
          <a:ext cx="2324099" cy="416722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4654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리스트 나열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달력 아이콘 클릭 시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월 리스트에서 월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아이콘에 마우스 오버 시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시각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툴팁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페이징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기능 없이 모든 원생 리스트를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한 페이지에 보여줄 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86125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 err="1"/>
              <a:t>출결현황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 err="1"/>
              <a:t>출결관리</a:t>
            </a:r>
            <a:endParaRPr lang="en-US" altLang="ko-KR" sz="9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339929-DA2E-47F9-825D-3C66F84E730C}"/>
              </a:ext>
            </a:extLst>
          </p:cNvPr>
          <p:cNvCxnSpPr/>
          <p:nvPr/>
        </p:nvCxnSpPr>
        <p:spPr>
          <a:xfrm flipH="1">
            <a:off x="459366" y="195482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7D0CAE-9456-4585-B758-E47EDD6FB05E}"/>
              </a:ext>
            </a:extLst>
          </p:cNvPr>
          <p:cNvCxnSpPr/>
          <p:nvPr/>
        </p:nvCxnSpPr>
        <p:spPr>
          <a:xfrm flipH="1">
            <a:off x="468891" y="235487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0A6333-A481-49C5-AD3A-D4291D7B60B1}"/>
              </a:ext>
            </a:extLst>
          </p:cNvPr>
          <p:cNvCxnSpPr/>
          <p:nvPr/>
        </p:nvCxnSpPr>
        <p:spPr>
          <a:xfrm>
            <a:off x="918145" y="195482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54B493-2A73-41F3-B7AE-BD8F180AE3DF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출결현황</a:t>
            </a:r>
            <a:endParaRPr lang="ko-KR" altLang="en-US" sz="12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9B0B0C-8401-4E60-A8B6-8DF8F5743057}"/>
              </a:ext>
            </a:extLst>
          </p:cNvPr>
          <p:cNvSpPr/>
          <p:nvPr/>
        </p:nvSpPr>
        <p:spPr>
          <a:xfrm>
            <a:off x="2767006" y="1824512"/>
            <a:ext cx="637132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E1454-645A-4C16-A66D-9CB4B9B8B189}"/>
              </a:ext>
            </a:extLst>
          </p:cNvPr>
          <p:cNvSpPr/>
          <p:nvPr/>
        </p:nvSpPr>
        <p:spPr>
          <a:xfrm>
            <a:off x="3447954" y="182519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이름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BF7656-CFBE-4781-9482-F9C24EBD0E3A}"/>
              </a:ext>
            </a:extLst>
          </p:cNvPr>
          <p:cNvSpPr/>
          <p:nvPr/>
        </p:nvSpPr>
        <p:spPr>
          <a:xfrm rot="2700000">
            <a:off x="4286547" y="197310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674582B-8F13-4383-A29F-71D376C0AE7D}"/>
              </a:ext>
            </a:extLst>
          </p:cNvPr>
          <p:cNvSpPr/>
          <p:nvPr/>
        </p:nvSpPr>
        <p:spPr>
          <a:xfrm>
            <a:off x="4211629" y="187937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98F791-343D-485C-A330-A5C1970308AC}"/>
              </a:ext>
            </a:extLst>
          </p:cNvPr>
          <p:cNvSpPr/>
          <p:nvPr/>
        </p:nvSpPr>
        <p:spPr>
          <a:xfrm>
            <a:off x="2197835" y="1822151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DB09D8B2-5CC6-4A1E-91BD-C49DE2829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27847"/>
              </p:ext>
            </p:extLst>
          </p:nvPr>
        </p:nvGraphicFramePr>
        <p:xfrm>
          <a:off x="2189445" y="2079989"/>
          <a:ext cx="6958289" cy="26240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956">
                  <a:extLst>
                    <a:ext uri="{9D8B030D-6E8A-4147-A177-3AD203B41FA5}">
                      <a16:colId xmlns:a16="http://schemas.microsoft.com/office/drawing/2014/main" val="1591073579"/>
                    </a:ext>
                  </a:extLst>
                </a:gridCol>
                <a:gridCol w="776759">
                  <a:extLst>
                    <a:ext uri="{9D8B030D-6E8A-4147-A177-3AD203B41FA5}">
                      <a16:colId xmlns:a16="http://schemas.microsoft.com/office/drawing/2014/main" val="268370293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14942033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97895559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3903348676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166785040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095859000"/>
                    </a:ext>
                  </a:extLst>
                </a:gridCol>
                <a:gridCol w="129540">
                  <a:extLst>
                    <a:ext uri="{9D8B030D-6E8A-4147-A177-3AD203B41FA5}">
                      <a16:colId xmlns:a16="http://schemas.microsoft.com/office/drawing/2014/main" val="355123074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11914924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195563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8687694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49610398"/>
                    </a:ext>
                  </a:extLst>
                </a:gridCol>
                <a:gridCol w="121920">
                  <a:extLst>
                    <a:ext uri="{9D8B030D-6E8A-4147-A177-3AD203B41FA5}">
                      <a16:colId xmlns:a16="http://schemas.microsoft.com/office/drawing/2014/main" val="1331910298"/>
                    </a:ext>
                  </a:extLst>
                </a:gridCol>
                <a:gridCol w="129540">
                  <a:extLst>
                    <a:ext uri="{9D8B030D-6E8A-4147-A177-3AD203B41FA5}">
                      <a16:colId xmlns:a16="http://schemas.microsoft.com/office/drawing/2014/main" val="414177609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05717819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539914278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1646389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3388618477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15894407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56983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588349629"/>
                    </a:ext>
                  </a:extLst>
                </a:gridCol>
                <a:gridCol w="129540">
                  <a:extLst>
                    <a:ext uri="{9D8B030D-6E8A-4147-A177-3AD203B41FA5}">
                      <a16:colId xmlns:a16="http://schemas.microsoft.com/office/drawing/2014/main" val="3679230593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905426551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21993449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0769328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705878125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121731550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3563096612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50030956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361245105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2907425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688533128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3682994744"/>
                    </a:ext>
                  </a:extLst>
                </a:gridCol>
                <a:gridCol w="209474">
                  <a:extLst>
                    <a:ext uri="{9D8B030D-6E8A-4147-A177-3AD203B41FA5}">
                      <a16:colId xmlns:a16="http://schemas.microsoft.com/office/drawing/2014/main" val="223309971"/>
                    </a:ext>
                  </a:extLst>
                </a:gridCol>
              </a:tblGrid>
              <a:tr h="2186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출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결</a:t>
                      </a:r>
                    </a:p>
                  </a:txBody>
                  <a:tcPr marL="36000" marR="36000" anchor="ctr"/>
                </a:tc>
                <a:tc gridSpan="30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◁   </a:t>
                      </a: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4</a:t>
                      </a:r>
                      <a:r>
                        <a:rPr lang="ko-KR" altLang="en-US" sz="800" dirty="0"/>
                        <a:t>월        ▷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645561290"/>
                  </a:ext>
                </a:extLst>
              </a:tr>
              <a:tr h="21866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21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22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26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27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28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29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678106781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5 / 0 / 2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677720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심청이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6 / 1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276078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성춘향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6 / 1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06281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이몽룡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6 / 1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34806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임꺽정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42169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초증부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이순신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315295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김구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90832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중등부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안중근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32565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 고등부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신사임당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379932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시범단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장영실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50611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7ADED6E3-E6E1-4E20-8E64-6F7BC2B55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1" t="6924" r="8157" b="24895"/>
          <a:stretch/>
        </p:blipFill>
        <p:spPr>
          <a:xfrm>
            <a:off x="7362415" y="2129117"/>
            <a:ext cx="120046" cy="1180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13D15B-DB0A-4828-B93C-CC43F81167C2}"/>
              </a:ext>
            </a:extLst>
          </p:cNvPr>
          <p:cNvSpPr txBox="1"/>
          <p:nvPr/>
        </p:nvSpPr>
        <p:spPr>
          <a:xfrm>
            <a:off x="6981941" y="1859039"/>
            <a:ext cx="2191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B050"/>
                </a:solidFill>
              </a:rPr>
              <a:t>●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▲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  </a:t>
            </a:r>
            <a:r>
              <a:rPr lang="en-US" altLang="ko-KR" sz="800" b="1" dirty="0">
                <a:solidFill>
                  <a:srgbClr val="FF0000"/>
                </a:solidFill>
              </a:rPr>
              <a:t>X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  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●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출석예정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57AF90A-3AC0-40BC-9B0B-87B8AA17D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205" y="168372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3E43854-0D2E-4A4A-ADC2-B776E50C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227" y="16754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B9A7128-FA3E-40BB-863C-C7F84D2CE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407" y="16754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E0CA84-F1BA-4CA9-BC7D-A853A14BA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999" y="204750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898DC44-1AED-45BD-84F9-35F995544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959" y="256295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559291-5610-4A19-86B9-7D240FB7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5020" y="46678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3EC82BF-E8DC-4A0D-9548-69022CE2076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E11A1F-9735-4291-A085-1794D2F78D3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29923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CA6E2C32-9337-46B4-8D9C-DF5F3596FAEF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출결관리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출결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출결관리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65387"/>
              </p:ext>
            </p:extLst>
          </p:nvPr>
        </p:nvGraphicFramePr>
        <p:xfrm>
          <a:off x="9867900" y="366752"/>
          <a:ext cx="2324099" cy="284134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리스트 나열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 일괄처리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하원 버튼을 누르면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누른 시각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 사유 등을 메모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68891" y="828248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 err="1"/>
              <a:t>출결현황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b="1" dirty="0" err="1"/>
              <a:t>출결관리</a:t>
            </a:r>
            <a:endParaRPr lang="en-US" altLang="ko-KR" sz="9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DFCD2C-01EC-429F-8E40-039E6AB9E35D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출결관리</a:t>
            </a:r>
            <a:endParaRPr lang="ko-KR" altLang="en-US" sz="1200" b="1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:a16="http://schemas.microsoft.com/office/drawing/2014/main" id="{B66275C3-12EA-49A8-8261-779301227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33464"/>
              </p:ext>
            </p:extLst>
          </p:nvPr>
        </p:nvGraphicFramePr>
        <p:xfrm>
          <a:off x="2181824" y="3912212"/>
          <a:ext cx="6958294" cy="21926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475">
                  <a:extLst>
                    <a:ext uri="{9D8B030D-6E8A-4147-A177-3AD203B41FA5}">
                      <a16:colId xmlns:a16="http://schemas.microsoft.com/office/drawing/2014/main" val="2452242403"/>
                    </a:ext>
                  </a:extLst>
                </a:gridCol>
                <a:gridCol w="285226">
                  <a:extLst>
                    <a:ext uri="{9D8B030D-6E8A-4147-A177-3AD203B41FA5}">
                      <a16:colId xmlns:a16="http://schemas.microsoft.com/office/drawing/2014/main" val="1591073579"/>
                    </a:ext>
                  </a:extLst>
                </a:gridCol>
                <a:gridCol w="847288">
                  <a:extLst>
                    <a:ext uri="{9D8B030D-6E8A-4147-A177-3AD203B41FA5}">
                      <a16:colId xmlns:a16="http://schemas.microsoft.com/office/drawing/2014/main" val="2683702931"/>
                    </a:ext>
                  </a:extLst>
                </a:gridCol>
                <a:gridCol w="578840">
                  <a:extLst>
                    <a:ext uri="{9D8B030D-6E8A-4147-A177-3AD203B41FA5}">
                      <a16:colId xmlns:a16="http://schemas.microsoft.com/office/drawing/2014/main" val="2149420337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2579265390"/>
                    </a:ext>
                  </a:extLst>
                </a:gridCol>
                <a:gridCol w="838900">
                  <a:extLst>
                    <a:ext uri="{9D8B030D-6E8A-4147-A177-3AD203B41FA5}">
                      <a16:colId xmlns:a16="http://schemas.microsoft.com/office/drawing/2014/main" val="450681258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1214499585"/>
                    </a:ext>
                  </a:extLst>
                </a:gridCol>
                <a:gridCol w="494950">
                  <a:extLst>
                    <a:ext uri="{9D8B030D-6E8A-4147-A177-3AD203B41FA5}">
                      <a16:colId xmlns:a16="http://schemas.microsoft.com/office/drawing/2014/main" val="3337547413"/>
                    </a:ext>
                  </a:extLst>
                </a:gridCol>
                <a:gridCol w="1891261">
                  <a:extLst>
                    <a:ext uri="{9D8B030D-6E8A-4147-A177-3AD203B41FA5}">
                      <a16:colId xmlns:a16="http://schemas.microsoft.com/office/drawing/2014/main" val="8235196"/>
                    </a:ext>
                  </a:extLst>
                </a:gridCol>
              </a:tblGrid>
              <a:tr h="4373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출석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지각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하원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결석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메모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645561290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14:00 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611677720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심청이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14:00 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447276078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/>
                        <a:t>성춘향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13:58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33306281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이몽룡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en-US" altLang="ko-KR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232034806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임꺽정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14:05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 셔틀버스를 놓쳤음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791042169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초증부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이순신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14:30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36315295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김구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en-US" altLang="ko-KR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가족여행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4589083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896136-C977-48C6-AA78-55048A209205}"/>
              </a:ext>
            </a:extLst>
          </p:cNvPr>
          <p:cNvSpPr/>
          <p:nvPr/>
        </p:nvSpPr>
        <p:spPr>
          <a:xfrm>
            <a:off x="2195506" y="3638072"/>
            <a:ext cx="637132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275511-22EC-4DB5-B338-91C7B6297F28}"/>
              </a:ext>
            </a:extLst>
          </p:cNvPr>
          <p:cNvSpPr/>
          <p:nvPr/>
        </p:nvSpPr>
        <p:spPr>
          <a:xfrm>
            <a:off x="2876454" y="363875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이름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030DD0-4A43-452D-8C2F-8F86D0B069FB}"/>
              </a:ext>
            </a:extLst>
          </p:cNvPr>
          <p:cNvSpPr/>
          <p:nvPr/>
        </p:nvSpPr>
        <p:spPr>
          <a:xfrm rot="2700000">
            <a:off x="3715047" y="377733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5852F62-6562-42D6-BD32-A3FD98566EE8}"/>
              </a:ext>
            </a:extLst>
          </p:cNvPr>
          <p:cNvSpPr/>
          <p:nvPr/>
        </p:nvSpPr>
        <p:spPr>
          <a:xfrm>
            <a:off x="3640129" y="368360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100B0-F670-4BC8-988A-83A1BC3FCFF1}"/>
              </a:ext>
            </a:extLst>
          </p:cNvPr>
          <p:cNvSpPr/>
          <p:nvPr/>
        </p:nvSpPr>
        <p:spPr>
          <a:xfrm>
            <a:off x="2260730" y="405122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54DDDD-0DE3-4A8A-AE8F-1D73F7928EBE}"/>
              </a:ext>
            </a:extLst>
          </p:cNvPr>
          <p:cNvSpPr/>
          <p:nvPr/>
        </p:nvSpPr>
        <p:spPr>
          <a:xfrm>
            <a:off x="2265349" y="440610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BA237C-BE38-488F-A414-5A11935D0A1D}"/>
              </a:ext>
            </a:extLst>
          </p:cNvPr>
          <p:cNvSpPr/>
          <p:nvPr/>
        </p:nvSpPr>
        <p:spPr>
          <a:xfrm>
            <a:off x="2265349" y="465600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4F330A-9E4B-49E6-A5BE-3433F7D68F98}"/>
              </a:ext>
            </a:extLst>
          </p:cNvPr>
          <p:cNvSpPr/>
          <p:nvPr/>
        </p:nvSpPr>
        <p:spPr>
          <a:xfrm>
            <a:off x="2265349" y="490589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DF9EF2-6DE2-4463-8F77-AB90885F0F14}"/>
              </a:ext>
            </a:extLst>
          </p:cNvPr>
          <p:cNvSpPr/>
          <p:nvPr/>
        </p:nvSpPr>
        <p:spPr>
          <a:xfrm>
            <a:off x="2265349" y="515579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B07DFD-F39D-4249-804B-13881993A311}"/>
              </a:ext>
            </a:extLst>
          </p:cNvPr>
          <p:cNvSpPr/>
          <p:nvPr/>
        </p:nvSpPr>
        <p:spPr>
          <a:xfrm>
            <a:off x="2265349" y="540568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519DEA1-19EF-4AEF-8D46-BC784AD043FB}"/>
              </a:ext>
            </a:extLst>
          </p:cNvPr>
          <p:cNvSpPr/>
          <p:nvPr/>
        </p:nvSpPr>
        <p:spPr>
          <a:xfrm>
            <a:off x="2265349" y="5655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E5837AB-482C-4455-B535-29E1C948C717}"/>
              </a:ext>
            </a:extLst>
          </p:cNvPr>
          <p:cNvSpPr/>
          <p:nvPr/>
        </p:nvSpPr>
        <p:spPr>
          <a:xfrm>
            <a:off x="2265349" y="590547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1CA8114-0233-432F-B68E-20AC84BE6C4F}"/>
              </a:ext>
            </a:extLst>
          </p:cNvPr>
          <p:cNvSpPr/>
          <p:nvPr/>
        </p:nvSpPr>
        <p:spPr>
          <a:xfrm>
            <a:off x="4267986" y="4388785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9DA7EC9-D22E-4BCC-9AB2-CF69800650E8}"/>
              </a:ext>
            </a:extLst>
          </p:cNvPr>
          <p:cNvSpPr/>
          <p:nvPr/>
        </p:nvSpPr>
        <p:spPr>
          <a:xfrm>
            <a:off x="5120524" y="438878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8F582A7-2AC7-485B-A5DE-5A09B11C8038}"/>
              </a:ext>
            </a:extLst>
          </p:cNvPr>
          <p:cNvSpPr/>
          <p:nvPr/>
        </p:nvSpPr>
        <p:spPr>
          <a:xfrm>
            <a:off x="5973062" y="4388785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A2455D2-0FA0-4891-A562-577EBA8B4F3C}"/>
              </a:ext>
            </a:extLst>
          </p:cNvPr>
          <p:cNvSpPr/>
          <p:nvPr/>
        </p:nvSpPr>
        <p:spPr>
          <a:xfrm>
            <a:off x="6825600" y="438878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05D7469-4BC5-43BF-9C0F-3D4E944BF0AF}"/>
              </a:ext>
            </a:extLst>
          </p:cNvPr>
          <p:cNvSpPr/>
          <p:nvPr/>
        </p:nvSpPr>
        <p:spPr>
          <a:xfrm>
            <a:off x="4275783" y="4639622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F8C95E9-8AFA-403B-A95A-AE5A63830401}"/>
              </a:ext>
            </a:extLst>
          </p:cNvPr>
          <p:cNvSpPr/>
          <p:nvPr/>
        </p:nvSpPr>
        <p:spPr>
          <a:xfrm>
            <a:off x="5128321" y="4639622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97FE707-F1A2-4530-A9E2-52240FF7E0FC}"/>
              </a:ext>
            </a:extLst>
          </p:cNvPr>
          <p:cNvSpPr/>
          <p:nvPr/>
        </p:nvSpPr>
        <p:spPr>
          <a:xfrm>
            <a:off x="5980859" y="4639622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0DE2322-82CE-4FCF-B819-AF4ABA5D0E44}"/>
              </a:ext>
            </a:extLst>
          </p:cNvPr>
          <p:cNvSpPr/>
          <p:nvPr/>
        </p:nvSpPr>
        <p:spPr>
          <a:xfrm>
            <a:off x="6833397" y="4639622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47552DF-15CD-4D9B-B83D-A7E8016EBA09}"/>
              </a:ext>
            </a:extLst>
          </p:cNvPr>
          <p:cNvSpPr/>
          <p:nvPr/>
        </p:nvSpPr>
        <p:spPr>
          <a:xfrm>
            <a:off x="4267986" y="4890459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C273C39-2CC4-4C17-B5A4-C3173D07067D}"/>
              </a:ext>
            </a:extLst>
          </p:cNvPr>
          <p:cNvSpPr/>
          <p:nvPr/>
        </p:nvSpPr>
        <p:spPr>
          <a:xfrm>
            <a:off x="5120524" y="4890459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DCD5FF0-8485-423C-B6E3-FB4045519167}"/>
              </a:ext>
            </a:extLst>
          </p:cNvPr>
          <p:cNvSpPr/>
          <p:nvPr/>
        </p:nvSpPr>
        <p:spPr>
          <a:xfrm>
            <a:off x="5973062" y="4890459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D7B9261-6853-4FC7-814D-E079BE739587}"/>
              </a:ext>
            </a:extLst>
          </p:cNvPr>
          <p:cNvSpPr/>
          <p:nvPr/>
        </p:nvSpPr>
        <p:spPr>
          <a:xfrm>
            <a:off x="6825600" y="4890459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046BAF5-2BC8-48F8-B01A-D632B38A3BB8}"/>
              </a:ext>
            </a:extLst>
          </p:cNvPr>
          <p:cNvSpPr/>
          <p:nvPr/>
        </p:nvSpPr>
        <p:spPr>
          <a:xfrm>
            <a:off x="4275783" y="5141296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FE20625-5708-46C7-A81F-51B1E6BF39F1}"/>
              </a:ext>
            </a:extLst>
          </p:cNvPr>
          <p:cNvSpPr/>
          <p:nvPr/>
        </p:nvSpPr>
        <p:spPr>
          <a:xfrm>
            <a:off x="5128321" y="5141296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4D35D18-185D-4169-9A63-7AD198B2BBA5}"/>
              </a:ext>
            </a:extLst>
          </p:cNvPr>
          <p:cNvSpPr/>
          <p:nvPr/>
        </p:nvSpPr>
        <p:spPr>
          <a:xfrm>
            <a:off x="5980859" y="5141296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A76D48E-1259-4932-AEBC-EDE18AB7FDEC}"/>
              </a:ext>
            </a:extLst>
          </p:cNvPr>
          <p:cNvSpPr/>
          <p:nvPr/>
        </p:nvSpPr>
        <p:spPr>
          <a:xfrm>
            <a:off x="6833397" y="5141296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5DBCF76-DB4F-4B96-96FD-31B391016F66}"/>
              </a:ext>
            </a:extLst>
          </p:cNvPr>
          <p:cNvSpPr/>
          <p:nvPr/>
        </p:nvSpPr>
        <p:spPr>
          <a:xfrm>
            <a:off x="4267986" y="5392133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E800443-7ACA-4F52-86AC-2C1753886941}"/>
              </a:ext>
            </a:extLst>
          </p:cNvPr>
          <p:cNvSpPr/>
          <p:nvPr/>
        </p:nvSpPr>
        <p:spPr>
          <a:xfrm>
            <a:off x="5120524" y="5392133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3DED5F4-59FE-465D-85DC-5E027254A528}"/>
              </a:ext>
            </a:extLst>
          </p:cNvPr>
          <p:cNvSpPr/>
          <p:nvPr/>
        </p:nvSpPr>
        <p:spPr>
          <a:xfrm>
            <a:off x="5973062" y="5392133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39F0401-8DB5-4C64-8F0F-283D4BD04556}"/>
              </a:ext>
            </a:extLst>
          </p:cNvPr>
          <p:cNvSpPr/>
          <p:nvPr/>
        </p:nvSpPr>
        <p:spPr>
          <a:xfrm>
            <a:off x="6825600" y="5392133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8D1DF2E-16BD-4E17-BE99-D8967AFEB966}"/>
              </a:ext>
            </a:extLst>
          </p:cNvPr>
          <p:cNvSpPr/>
          <p:nvPr/>
        </p:nvSpPr>
        <p:spPr>
          <a:xfrm>
            <a:off x="4267986" y="5642970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E9E741-196F-4362-A2EF-5093D24FF087}"/>
              </a:ext>
            </a:extLst>
          </p:cNvPr>
          <p:cNvSpPr/>
          <p:nvPr/>
        </p:nvSpPr>
        <p:spPr>
          <a:xfrm>
            <a:off x="5120524" y="5642970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D8A8B0D-E142-4960-959E-F3D12B734E83}"/>
              </a:ext>
            </a:extLst>
          </p:cNvPr>
          <p:cNvSpPr/>
          <p:nvPr/>
        </p:nvSpPr>
        <p:spPr>
          <a:xfrm>
            <a:off x="5973062" y="5642970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B7780E6-A76E-4A9A-B317-79E6FF3E02E7}"/>
              </a:ext>
            </a:extLst>
          </p:cNvPr>
          <p:cNvSpPr/>
          <p:nvPr/>
        </p:nvSpPr>
        <p:spPr>
          <a:xfrm>
            <a:off x="6825600" y="5642970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1A4B949-8058-4E85-ADD8-8C075645AE97}"/>
              </a:ext>
            </a:extLst>
          </p:cNvPr>
          <p:cNvSpPr/>
          <p:nvPr/>
        </p:nvSpPr>
        <p:spPr>
          <a:xfrm>
            <a:off x="4275783" y="589380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B72A97D-7CAC-46CE-948A-B18994BDCCC9}"/>
              </a:ext>
            </a:extLst>
          </p:cNvPr>
          <p:cNvSpPr/>
          <p:nvPr/>
        </p:nvSpPr>
        <p:spPr>
          <a:xfrm>
            <a:off x="5128321" y="589380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2274DAA-B1C2-4FAB-9290-21AD40743B6F}"/>
              </a:ext>
            </a:extLst>
          </p:cNvPr>
          <p:cNvSpPr/>
          <p:nvPr/>
        </p:nvSpPr>
        <p:spPr>
          <a:xfrm>
            <a:off x="5980859" y="589380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하원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5A7EE2F-2102-415E-B8BF-46EFDFC68E08}"/>
              </a:ext>
            </a:extLst>
          </p:cNvPr>
          <p:cNvSpPr/>
          <p:nvPr/>
        </p:nvSpPr>
        <p:spPr>
          <a:xfrm>
            <a:off x="6833397" y="5893805"/>
            <a:ext cx="360000" cy="162411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결석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BB6D36C-814D-4AF6-A6F0-0237EAE42B8D}"/>
              </a:ext>
            </a:extLst>
          </p:cNvPr>
          <p:cNvSpPr/>
          <p:nvPr/>
        </p:nvSpPr>
        <p:spPr>
          <a:xfrm>
            <a:off x="7504537" y="3678138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출석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15D5F83-A047-4283-AF64-926346A4747E}"/>
              </a:ext>
            </a:extLst>
          </p:cNvPr>
          <p:cNvSpPr/>
          <p:nvPr/>
        </p:nvSpPr>
        <p:spPr>
          <a:xfrm>
            <a:off x="7921397" y="3678138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3DD1665-15B2-4867-A492-99EB9D4147E0}"/>
              </a:ext>
            </a:extLst>
          </p:cNvPr>
          <p:cNvSpPr/>
          <p:nvPr/>
        </p:nvSpPr>
        <p:spPr>
          <a:xfrm>
            <a:off x="8338257" y="3678138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2481317-5A96-4D79-8EFE-760853ACE7C9}"/>
              </a:ext>
            </a:extLst>
          </p:cNvPr>
          <p:cNvSpPr/>
          <p:nvPr/>
        </p:nvSpPr>
        <p:spPr>
          <a:xfrm>
            <a:off x="8755118" y="3678138"/>
            <a:ext cx="360000" cy="162411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결석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50E47F7-C967-488A-988D-F072A93EDE26}"/>
              </a:ext>
            </a:extLst>
          </p:cNvPr>
          <p:cNvSpPr/>
          <p:nvPr/>
        </p:nvSpPr>
        <p:spPr>
          <a:xfrm>
            <a:off x="8703780" y="539731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850B710-9728-4A3A-B13B-B8B76210F1E8}"/>
              </a:ext>
            </a:extLst>
          </p:cNvPr>
          <p:cNvSpPr/>
          <p:nvPr/>
        </p:nvSpPr>
        <p:spPr>
          <a:xfrm>
            <a:off x="8703780" y="5901094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0AC0069-D591-4B71-A7D1-7AA67984E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585" y="349728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002B89E-DEB1-40ED-B1E0-3A4DBF3CC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601" y="350503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E0F2021-FDA8-4B1F-A408-A3E18769F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707" y="354234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C1A543A-206A-49C0-864D-885E02FC1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746" y="425198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B11E750-1F5A-40AA-9D0A-91D4077AF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16" y="432038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7" name="표 15">
            <a:extLst>
              <a:ext uri="{FF2B5EF4-FFF2-40B4-BE49-F238E27FC236}">
                <a16:creationId xmlns:a16="http://schemas.microsoft.com/office/drawing/2014/main" id="{AF530CC5-0A25-4C18-83B3-224FF3168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79275"/>
              </p:ext>
            </p:extLst>
          </p:nvPr>
        </p:nvGraphicFramePr>
        <p:xfrm>
          <a:off x="2176515" y="1728562"/>
          <a:ext cx="6942705" cy="1554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1815">
                  <a:extLst>
                    <a:ext uri="{9D8B030D-6E8A-4147-A177-3AD203B41FA5}">
                      <a16:colId xmlns:a16="http://schemas.microsoft.com/office/drawing/2014/main" val="3750962587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9339777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817792411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38960124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46407028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635819996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326024282"/>
                    </a:ext>
                  </a:extLst>
                </a:gridCol>
              </a:tblGrid>
              <a:tr h="179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월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화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목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금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토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일</a:t>
                      </a: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3468585098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4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5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6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7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672610841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8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9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10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11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12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14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34994866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15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16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17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18  Today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19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20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21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341214305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22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24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25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26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27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080794348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28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29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30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31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22076613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07CD14-711E-4C78-84F9-7981FBFEE1A7}"/>
              </a:ext>
            </a:extLst>
          </p:cNvPr>
          <p:cNvSpPr/>
          <p:nvPr/>
        </p:nvSpPr>
        <p:spPr>
          <a:xfrm>
            <a:off x="5158801" y="2446036"/>
            <a:ext cx="967678" cy="274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9D7957C-9A76-4BA3-AC10-C79535E35408}"/>
              </a:ext>
            </a:extLst>
          </p:cNvPr>
          <p:cNvSpPr/>
          <p:nvPr/>
        </p:nvSpPr>
        <p:spPr>
          <a:xfrm>
            <a:off x="9470450" y="3438133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E0E1C1B-063C-4D0B-9DDD-F14B2964EEB3}"/>
              </a:ext>
            </a:extLst>
          </p:cNvPr>
          <p:cNvSpPr/>
          <p:nvPr/>
        </p:nvSpPr>
        <p:spPr>
          <a:xfrm>
            <a:off x="9495384" y="3497954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메모</a:t>
            </a: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15780406-A4BD-4930-8490-FF377CB7C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576471"/>
              </p:ext>
            </p:extLst>
          </p:nvPr>
        </p:nvGraphicFramePr>
        <p:xfrm>
          <a:off x="9544753" y="3741158"/>
          <a:ext cx="2490517" cy="92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46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D1A3451-78A0-4E13-A8BE-84778176C994}"/>
              </a:ext>
            </a:extLst>
          </p:cNvPr>
          <p:cNvSpPr/>
          <p:nvPr/>
        </p:nvSpPr>
        <p:spPr>
          <a:xfrm>
            <a:off x="11740521" y="3447154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631EE59-922D-481E-8B55-966D0C949466}"/>
              </a:ext>
            </a:extLst>
          </p:cNvPr>
          <p:cNvSpPr/>
          <p:nvPr/>
        </p:nvSpPr>
        <p:spPr>
          <a:xfrm>
            <a:off x="11524763" y="481392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1F3CF113-C982-4B37-B946-CE5A9A4F6823}"/>
              </a:ext>
            </a:extLst>
          </p:cNvPr>
          <p:cNvSpPr/>
          <p:nvPr/>
        </p:nvSpPr>
        <p:spPr>
          <a:xfrm>
            <a:off x="11040783" y="481392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700E72F-6122-4702-B651-0796F1F4A888}"/>
              </a:ext>
            </a:extLst>
          </p:cNvPr>
          <p:cNvSpPr/>
          <p:nvPr/>
        </p:nvSpPr>
        <p:spPr>
          <a:xfrm>
            <a:off x="10468616" y="3804423"/>
            <a:ext cx="1355757" cy="7651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51119D4-8B13-49E4-B462-07796E684FBA}"/>
              </a:ext>
            </a:extLst>
          </p:cNvPr>
          <p:cNvSpPr txBox="1"/>
          <p:nvPr/>
        </p:nvSpPr>
        <p:spPr>
          <a:xfrm>
            <a:off x="11639808" y="3898683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86C4077-0368-4413-9BFC-D9B987C41FA3}"/>
              </a:ext>
            </a:extLst>
          </p:cNvPr>
          <p:cNvCxnSpPr>
            <a:stCxn id="46" idx="3"/>
          </p:cNvCxnSpPr>
          <p:nvPr/>
        </p:nvCxnSpPr>
        <p:spPr>
          <a:xfrm flipV="1">
            <a:off x="7185600" y="4051226"/>
            <a:ext cx="2522280" cy="41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3E6401C-CBB2-4DAC-A691-9F93F19E23A5}"/>
              </a:ext>
            </a:extLst>
          </p:cNvPr>
          <p:cNvCxnSpPr>
            <a:stCxn id="78" idx="3"/>
          </p:cNvCxnSpPr>
          <p:nvPr/>
        </p:nvCxnSpPr>
        <p:spPr>
          <a:xfrm>
            <a:off x="9115118" y="3759344"/>
            <a:ext cx="912802" cy="29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AC07B72-7D4B-494C-A94D-16EA7E9AF82D}"/>
              </a:ext>
            </a:extLst>
          </p:cNvPr>
          <p:cNvCxnSpPr>
            <a:stCxn id="60" idx="3"/>
          </p:cNvCxnSpPr>
          <p:nvPr/>
        </p:nvCxnSpPr>
        <p:spPr>
          <a:xfrm flipV="1">
            <a:off x="5480524" y="4918671"/>
            <a:ext cx="4547396" cy="55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3A63AD82-7A39-4A69-9AA4-41D968B9E4D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6185403-687B-4A81-9D1E-DB2CC96A92B7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7392B05-8E05-47A3-A00C-5EBAA5F0923A}"/>
              </a:ext>
            </a:extLst>
          </p:cNvPr>
          <p:cNvCxnSpPr/>
          <p:nvPr/>
        </p:nvCxnSpPr>
        <p:spPr>
          <a:xfrm flipH="1">
            <a:off x="459366" y="195482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AB46D5C-73FE-4ED6-8030-E5F5A4ECC3E3}"/>
              </a:ext>
            </a:extLst>
          </p:cNvPr>
          <p:cNvCxnSpPr/>
          <p:nvPr/>
        </p:nvCxnSpPr>
        <p:spPr>
          <a:xfrm flipH="1">
            <a:off x="468891" y="235487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09391E92-C3BE-4366-B25A-1D0AA1D7BE06}"/>
              </a:ext>
            </a:extLst>
          </p:cNvPr>
          <p:cNvCxnSpPr/>
          <p:nvPr/>
        </p:nvCxnSpPr>
        <p:spPr>
          <a:xfrm>
            <a:off x="918145" y="195482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0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D4637426-D532-41AE-A54B-13A0C549F2E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510886"/>
              </p:ext>
            </p:extLst>
          </p:nvPr>
        </p:nvGraphicFramePr>
        <p:xfrm>
          <a:off x="9867900" y="366753"/>
          <a:ext cx="2324099" cy="5549013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755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8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0032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유치부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초등부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중등부 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496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4527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21537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선택자들의 설정을 초기화 하고 전체리스트를 보여준다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82040"/>
                  </a:ext>
                </a:extLst>
              </a:tr>
              <a:tr h="2241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문자 발송 팝업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페이지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839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 등록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33618"/>
                  </a:ext>
                </a:extLst>
              </a:tr>
              <a:tr h="64959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버튼을 누르면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prompt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정보 삭제 시 강사의 모든 자료들이 삭제되며 복구가 불가능 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정말로 정보를 삭제하시겠습니까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?” 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819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5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EFC2DA3F-EC07-451B-9246-269166944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41149"/>
              </p:ext>
            </p:extLst>
          </p:nvPr>
        </p:nvGraphicFramePr>
        <p:xfrm>
          <a:off x="2254537" y="2101231"/>
          <a:ext cx="6893204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3471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735160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701744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710098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1353363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177927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918950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1002491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출결번호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본인 휴대폰 번호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학부모 휴대폰 번호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학교명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나이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수납상태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휴원생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 / 7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0EB360-442E-4A21-9474-96F5558A0D40}"/>
              </a:ext>
            </a:extLst>
          </p:cNvPr>
          <p:cNvSpPr/>
          <p:nvPr/>
        </p:nvSpPr>
        <p:spPr>
          <a:xfrm>
            <a:off x="389754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D1CE3C-1D3D-44B5-B62C-D37B7326BACC}"/>
              </a:ext>
            </a:extLst>
          </p:cNvPr>
          <p:cNvSpPr/>
          <p:nvPr/>
        </p:nvSpPr>
        <p:spPr>
          <a:xfrm>
            <a:off x="414599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15A306-D032-4D12-8A5B-A1D296029738}"/>
              </a:ext>
            </a:extLst>
          </p:cNvPr>
          <p:cNvSpPr/>
          <p:nvPr/>
        </p:nvSpPr>
        <p:spPr>
          <a:xfrm>
            <a:off x="439445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92F564-2137-4A71-A52C-4A0BE26A18FD}"/>
              </a:ext>
            </a:extLst>
          </p:cNvPr>
          <p:cNvSpPr/>
          <p:nvPr/>
        </p:nvSpPr>
        <p:spPr>
          <a:xfrm>
            <a:off x="4642904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2D966F-0632-4CC2-9077-49568CA8ED85}"/>
              </a:ext>
            </a:extLst>
          </p:cNvPr>
          <p:cNvSpPr/>
          <p:nvPr/>
        </p:nvSpPr>
        <p:spPr>
          <a:xfrm>
            <a:off x="4891358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38717F-1B46-4FE5-A045-540C7BDE97D2}"/>
              </a:ext>
            </a:extLst>
          </p:cNvPr>
          <p:cNvSpPr/>
          <p:nvPr/>
        </p:nvSpPr>
        <p:spPr>
          <a:xfrm>
            <a:off x="513981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1C9B2E-9073-4149-9E49-15B294537ED6}"/>
              </a:ext>
            </a:extLst>
          </p:cNvPr>
          <p:cNvSpPr/>
          <p:nvPr/>
        </p:nvSpPr>
        <p:spPr>
          <a:xfrm>
            <a:off x="538826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A2B7AF-36B2-4E15-AEE2-9E756272EFF8}"/>
              </a:ext>
            </a:extLst>
          </p:cNvPr>
          <p:cNvSpPr/>
          <p:nvPr/>
        </p:nvSpPr>
        <p:spPr>
          <a:xfrm>
            <a:off x="563672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E0887E-A07F-4E6B-969A-3B33449279FC}"/>
              </a:ext>
            </a:extLst>
          </p:cNvPr>
          <p:cNvSpPr/>
          <p:nvPr/>
        </p:nvSpPr>
        <p:spPr>
          <a:xfrm>
            <a:off x="5885174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5E0882-FBED-4C10-A177-9747D1270B63}"/>
              </a:ext>
            </a:extLst>
          </p:cNvPr>
          <p:cNvSpPr/>
          <p:nvPr/>
        </p:nvSpPr>
        <p:spPr>
          <a:xfrm>
            <a:off x="6133628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220D7D-E297-4DB2-A668-AE9F47355914}"/>
              </a:ext>
            </a:extLst>
          </p:cNvPr>
          <p:cNvSpPr/>
          <p:nvPr/>
        </p:nvSpPr>
        <p:spPr>
          <a:xfrm>
            <a:off x="638208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A4B238-0D5A-4AB8-953E-1FA89A8EB467}"/>
              </a:ext>
            </a:extLst>
          </p:cNvPr>
          <p:cNvSpPr/>
          <p:nvPr/>
        </p:nvSpPr>
        <p:spPr>
          <a:xfrm>
            <a:off x="663053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A2EDF2-2890-49DC-973F-90F018E55DAF}"/>
              </a:ext>
            </a:extLst>
          </p:cNvPr>
          <p:cNvSpPr/>
          <p:nvPr/>
        </p:nvSpPr>
        <p:spPr>
          <a:xfrm>
            <a:off x="687899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C97EF-06EA-496B-8C46-C319E3C2C318}"/>
              </a:ext>
            </a:extLst>
          </p:cNvPr>
          <p:cNvSpPr/>
          <p:nvPr/>
        </p:nvSpPr>
        <p:spPr>
          <a:xfrm>
            <a:off x="7127441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1B88C5-00D9-4DC8-805C-D4173E70C64F}"/>
              </a:ext>
            </a:extLst>
          </p:cNvPr>
          <p:cNvSpPr/>
          <p:nvPr/>
        </p:nvSpPr>
        <p:spPr>
          <a:xfrm>
            <a:off x="4277145" y="183706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97F6D3-A21E-4141-AE99-454E312210EC}"/>
              </a:ext>
            </a:extLst>
          </p:cNvPr>
          <p:cNvSpPr/>
          <p:nvPr/>
        </p:nvSpPr>
        <p:spPr>
          <a:xfrm rot="2700000">
            <a:off x="5115738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F625229-7F27-4F54-B06B-4BBDD54BD72E}"/>
              </a:ext>
            </a:extLst>
          </p:cNvPr>
          <p:cNvSpPr/>
          <p:nvPr/>
        </p:nvSpPr>
        <p:spPr>
          <a:xfrm>
            <a:off x="5040820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7351E72-9DA1-467F-87A9-4E2BD39B9C60}"/>
              </a:ext>
            </a:extLst>
          </p:cNvPr>
          <p:cNvSpPr/>
          <p:nvPr/>
        </p:nvSpPr>
        <p:spPr>
          <a:xfrm>
            <a:off x="8461925" y="1837243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원생 등록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B9183F-4B0F-4A15-AC34-D6936A42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913EB5-5999-441F-AB44-0674AE3F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650" y="167686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1AEB8C5-9A9B-422B-A2C2-935F4DD9CE3C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1B8672C-FDF5-490F-960B-A8391DC0EC9F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BD7B4F8-C291-4305-A11F-5387E96A126E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03E185B-E3D0-4026-8839-4B94DA142DCD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A998BA9-C265-4290-994B-DABECFEC08F2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원생관리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88EFB5E-29A5-4465-A1CD-15F75CF0CD47}"/>
              </a:ext>
            </a:extLst>
          </p:cNvPr>
          <p:cNvSpPr/>
          <p:nvPr/>
        </p:nvSpPr>
        <p:spPr>
          <a:xfrm>
            <a:off x="2267640" y="1837068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C394B83-E434-47A3-B45E-A510A62AAFBC}"/>
              </a:ext>
            </a:extLst>
          </p:cNvPr>
          <p:cNvSpPr/>
          <p:nvPr/>
        </p:nvSpPr>
        <p:spPr>
          <a:xfrm>
            <a:off x="287687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4BD593B-AAA6-41F7-AF8E-64C5AC6E84BD}"/>
              </a:ext>
            </a:extLst>
          </p:cNvPr>
          <p:cNvSpPr/>
          <p:nvPr/>
        </p:nvSpPr>
        <p:spPr>
          <a:xfrm>
            <a:off x="3532666" y="1837068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수납상태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C70A122-AE66-473E-ACF4-00B24D431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19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63A581D-0B4C-4231-90B3-DDE221D2E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02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4F1B280-1084-4A91-AE91-9F58C0992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27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72EE2AA-AAD8-4141-A46A-CDF37B29B3F7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E883DA6-4277-494F-9BA4-3154CDB1ABF6}"/>
              </a:ext>
            </a:extLst>
          </p:cNvPr>
          <p:cNvSpPr/>
          <p:nvPr/>
        </p:nvSpPr>
        <p:spPr>
          <a:xfrm>
            <a:off x="2310600" y="25808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24663F2-B2BE-4D9C-9B69-367AA6D4EBB1}"/>
              </a:ext>
            </a:extLst>
          </p:cNvPr>
          <p:cNvSpPr/>
          <p:nvPr/>
        </p:nvSpPr>
        <p:spPr>
          <a:xfrm>
            <a:off x="5284400" y="184090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ECE4729-8DD5-4A03-BA42-EA8099468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960" y="167362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452C951-7FD9-4A98-BF39-1105950F1208}"/>
              </a:ext>
            </a:extLst>
          </p:cNvPr>
          <p:cNvSpPr/>
          <p:nvPr/>
        </p:nvSpPr>
        <p:spPr>
          <a:xfrm>
            <a:off x="7768796" y="1836376"/>
            <a:ext cx="608331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SMS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0BFDDD3-853F-493F-B8E6-A8B3BF931BBF}"/>
              </a:ext>
            </a:extLst>
          </p:cNvPr>
          <p:cNvSpPr/>
          <p:nvPr/>
        </p:nvSpPr>
        <p:spPr>
          <a:xfrm>
            <a:off x="2310600" y="294521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41070AF-E236-42DE-B357-44212D7F2689}"/>
              </a:ext>
            </a:extLst>
          </p:cNvPr>
          <p:cNvSpPr/>
          <p:nvPr/>
        </p:nvSpPr>
        <p:spPr>
          <a:xfrm>
            <a:off x="2310600" y="330953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7D7AEE-1F94-4798-9DC5-DEA0412E4917}"/>
              </a:ext>
            </a:extLst>
          </p:cNvPr>
          <p:cNvSpPr/>
          <p:nvPr/>
        </p:nvSpPr>
        <p:spPr>
          <a:xfrm>
            <a:off x="2310600" y="367385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D6CC339-2000-4FBD-903B-7E1D30ED48B5}"/>
              </a:ext>
            </a:extLst>
          </p:cNvPr>
          <p:cNvSpPr/>
          <p:nvPr/>
        </p:nvSpPr>
        <p:spPr>
          <a:xfrm>
            <a:off x="2310600" y="40381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D41D5EA-03C2-487E-BA4D-235D2160804B}"/>
              </a:ext>
            </a:extLst>
          </p:cNvPr>
          <p:cNvSpPr/>
          <p:nvPr/>
        </p:nvSpPr>
        <p:spPr>
          <a:xfrm>
            <a:off x="2310600" y="440250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D68F547-411E-4756-9107-A86DBD593502}"/>
              </a:ext>
            </a:extLst>
          </p:cNvPr>
          <p:cNvSpPr/>
          <p:nvPr/>
        </p:nvSpPr>
        <p:spPr>
          <a:xfrm>
            <a:off x="2310600" y="476682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A550025F-F5E6-45C1-A5B7-42B412FE0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692" y="171144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20C5888-055A-46F7-87B7-33CB11943A14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6652C4-4DB3-4B38-95BB-D5B33DCDF1C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103726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C8B6B551-3153-44CC-9AA3-9BD13B5B6F8E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원생등록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70139"/>
              </p:ext>
            </p:extLst>
          </p:nvPr>
        </p:nvGraphicFramePr>
        <p:xfrm>
          <a:off x="9877417" y="381262"/>
          <a:ext cx="2324099" cy="468588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56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라디오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 라디오버튼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자리 입력 후 중복체크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자리 자동생성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미취학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 ~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관계 및 이름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유치원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수업 관리에서 등록한 반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강사 관리에서 등록된 강사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76003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86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원생등록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648E601-FCCC-4FA7-954E-0AADCBA7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30198"/>
              </p:ext>
            </p:extLst>
          </p:nvPr>
        </p:nvGraphicFramePr>
        <p:xfrm>
          <a:off x="2180755" y="1754250"/>
          <a:ext cx="6942702" cy="192133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보호자 휴대폰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8A7B7F-3837-45D6-AAAC-BC0D3F641A0A}"/>
              </a:ext>
            </a:extLst>
          </p:cNvPr>
          <p:cNvSpPr/>
          <p:nvPr/>
        </p:nvSpPr>
        <p:spPr>
          <a:xfrm>
            <a:off x="3261360" y="1808995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F2C302-0967-4EB3-A08E-FA10A07FF77E}"/>
              </a:ext>
            </a:extLst>
          </p:cNvPr>
          <p:cNvSpPr/>
          <p:nvPr/>
        </p:nvSpPr>
        <p:spPr>
          <a:xfrm>
            <a:off x="6738306" y="1808995"/>
            <a:ext cx="24923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A7EBA3-5923-4FD2-91BA-0018B6AE8373}"/>
              </a:ext>
            </a:extLst>
          </p:cNvPr>
          <p:cNvSpPr/>
          <p:nvPr/>
        </p:nvSpPr>
        <p:spPr>
          <a:xfrm>
            <a:off x="6989768" y="1808995"/>
            <a:ext cx="24923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6E8B85-1D8C-4A8E-919B-EB20CC37C765}"/>
              </a:ext>
            </a:extLst>
          </p:cNvPr>
          <p:cNvSpPr/>
          <p:nvPr/>
        </p:nvSpPr>
        <p:spPr>
          <a:xfrm>
            <a:off x="3261360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1E8DF4-EF50-4DBB-A75D-B287C24D40D2}"/>
              </a:ext>
            </a:extLst>
          </p:cNvPr>
          <p:cNvSpPr/>
          <p:nvPr/>
        </p:nvSpPr>
        <p:spPr>
          <a:xfrm>
            <a:off x="3710514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휴원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71EB5D-84D7-4757-8E21-1A3299851CA5}"/>
              </a:ext>
            </a:extLst>
          </p:cNvPr>
          <p:cNvSpPr/>
          <p:nvPr/>
        </p:nvSpPr>
        <p:spPr>
          <a:xfrm>
            <a:off x="4159668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퇴원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93D54A-44D0-4B00-974E-958449B90F96}"/>
              </a:ext>
            </a:extLst>
          </p:cNvPr>
          <p:cNvSpPr/>
          <p:nvPr/>
        </p:nvSpPr>
        <p:spPr>
          <a:xfrm>
            <a:off x="4608822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CA10-F575-4AF1-BB9C-E5F9A4482D7E}"/>
              </a:ext>
            </a:extLst>
          </p:cNvPr>
          <p:cNvSpPr/>
          <p:nvPr/>
        </p:nvSpPr>
        <p:spPr>
          <a:xfrm>
            <a:off x="6741135" y="2065555"/>
            <a:ext cx="70772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E81E0E-1AAD-416D-B282-FDAF42C6D1F3}"/>
              </a:ext>
            </a:extLst>
          </p:cNvPr>
          <p:cNvSpPr/>
          <p:nvPr/>
        </p:nvSpPr>
        <p:spPr>
          <a:xfrm>
            <a:off x="7500475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중복체크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5D2920-433D-4D0A-B0A5-3AB5E821CD30}"/>
              </a:ext>
            </a:extLst>
          </p:cNvPr>
          <p:cNvSpPr/>
          <p:nvPr/>
        </p:nvSpPr>
        <p:spPr>
          <a:xfrm>
            <a:off x="8146451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자동생성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52FBDB-7E4D-4C20-AB9C-A9C26BF46005}"/>
              </a:ext>
            </a:extLst>
          </p:cNvPr>
          <p:cNvSpPr/>
          <p:nvPr/>
        </p:nvSpPr>
        <p:spPr>
          <a:xfrm>
            <a:off x="3259151" y="2323789"/>
            <a:ext cx="113979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ABA351-953B-4314-9BF9-05F2A3CF7B63}"/>
              </a:ext>
            </a:extLst>
          </p:cNvPr>
          <p:cNvSpPr/>
          <p:nvPr/>
        </p:nvSpPr>
        <p:spPr>
          <a:xfrm>
            <a:off x="4446935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학년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BD0996-013D-46F4-BB6E-BEB85D0BFAFA}"/>
              </a:ext>
            </a:extLst>
          </p:cNvPr>
          <p:cNvSpPr/>
          <p:nvPr/>
        </p:nvSpPr>
        <p:spPr>
          <a:xfrm>
            <a:off x="6742108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년도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7C0B4DD-8D71-416C-915B-C2C79B332414}"/>
              </a:ext>
            </a:extLst>
          </p:cNvPr>
          <p:cNvSpPr/>
          <p:nvPr/>
        </p:nvSpPr>
        <p:spPr>
          <a:xfrm>
            <a:off x="7626012" y="232735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5ECA86-D6F1-4417-ABE7-9C3F28A7081C}"/>
              </a:ext>
            </a:extLst>
          </p:cNvPr>
          <p:cNvSpPr/>
          <p:nvPr/>
        </p:nvSpPr>
        <p:spPr>
          <a:xfrm>
            <a:off x="8225213" y="2330139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94FEF-6B23-4BAB-9F9B-96625114997A}"/>
              </a:ext>
            </a:extLst>
          </p:cNvPr>
          <p:cNvSpPr txBox="1"/>
          <p:nvPr/>
        </p:nvSpPr>
        <p:spPr>
          <a:xfrm>
            <a:off x="791937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889D04-8851-4B40-BA99-88F48C67F19D}"/>
              </a:ext>
            </a:extLst>
          </p:cNvPr>
          <p:cNvSpPr txBox="1"/>
          <p:nvPr/>
        </p:nvSpPr>
        <p:spPr>
          <a:xfrm>
            <a:off x="731612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0A80A5-E5BA-4BA7-B1F3-D9C57AA3FE42}"/>
              </a:ext>
            </a:extLst>
          </p:cNvPr>
          <p:cNvSpPr txBox="1"/>
          <p:nvPr/>
        </p:nvSpPr>
        <p:spPr>
          <a:xfrm>
            <a:off x="8516846" y="230032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1459625-B40E-47A6-9A7F-33245026F5E3}"/>
              </a:ext>
            </a:extLst>
          </p:cNvPr>
          <p:cNvSpPr/>
          <p:nvPr/>
        </p:nvSpPr>
        <p:spPr>
          <a:xfrm>
            <a:off x="3261949" y="258094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42DFEC2-6A40-4E8C-BE1C-078779F946DC}"/>
              </a:ext>
            </a:extLst>
          </p:cNvPr>
          <p:cNvSpPr/>
          <p:nvPr/>
        </p:nvSpPr>
        <p:spPr>
          <a:xfrm>
            <a:off x="3694934" y="258516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77B758-372F-4424-93FE-682E70D86831}"/>
              </a:ext>
            </a:extLst>
          </p:cNvPr>
          <p:cNvSpPr/>
          <p:nvPr/>
        </p:nvSpPr>
        <p:spPr>
          <a:xfrm>
            <a:off x="4127919" y="2582792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6489B5F-EB02-4E3F-B3B3-3AEB434CF2AF}"/>
              </a:ext>
            </a:extLst>
          </p:cNvPr>
          <p:cNvSpPr/>
          <p:nvPr/>
        </p:nvSpPr>
        <p:spPr>
          <a:xfrm>
            <a:off x="7549086" y="258094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C5B6581-2FDC-4206-8185-5330384F2576}"/>
              </a:ext>
            </a:extLst>
          </p:cNvPr>
          <p:cNvSpPr/>
          <p:nvPr/>
        </p:nvSpPr>
        <p:spPr>
          <a:xfrm>
            <a:off x="7982071" y="258516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A43B25-5D58-4B73-9971-BC9E4E96BE53}"/>
              </a:ext>
            </a:extLst>
          </p:cNvPr>
          <p:cNvSpPr/>
          <p:nvPr/>
        </p:nvSpPr>
        <p:spPr>
          <a:xfrm>
            <a:off x="8415056" y="2582792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617C67D-A58D-4FE0-AF3B-855783EAD0AD}"/>
              </a:ext>
            </a:extLst>
          </p:cNvPr>
          <p:cNvSpPr/>
          <p:nvPr/>
        </p:nvSpPr>
        <p:spPr>
          <a:xfrm>
            <a:off x="6742989" y="2581768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8A2B70C-E331-4ABE-BD25-166187DB5D56}"/>
              </a:ext>
            </a:extLst>
          </p:cNvPr>
          <p:cNvSpPr/>
          <p:nvPr/>
        </p:nvSpPr>
        <p:spPr>
          <a:xfrm>
            <a:off x="3260201" y="2829645"/>
            <a:ext cx="183011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1E19188-A7E5-48C1-8D96-B4A4BCCA2869}"/>
              </a:ext>
            </a:extLst>
          </p:cNvPr>
          <p:cNvSpPr/>
          <p:nvPr/>
        </p:nvSpPr>
        <p:spPr>
          <a:xfrm>
            <a:off x="6738306" y="2839747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강사명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8BE9110-A4B5-445E-A4EC-DF28CC7D71B7}"/>
              </a:ext>
            </a:extLst>
          </p:cNvPr>
          <p:cNvSpPr/>
          <p:nvPr/>
        </p:nvSpPr>
        <p:spPr>
          <a:xfrm>
            <a:off x="3251860" y="3090771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014E22B-28A1-4447-A7DB-249A87E818AD}"/>
              </a:ext>
            </a:extLst>
          </p:cNvPr>
          <p:cNvSpPr/>
          <p:nvPr/>
        </p:nvSpPr>
        <p:spPr>
          <a:xfrm>
            <a:off x="4239156" y="3098944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9074503-A3FF-432B-8262-915B6D759E69}"/>
              </a:ext>
            </a:extLst>
          </p:cNvPr>
          <p:cNvSpPr/>
          <p:nvPr/>
        </p:nvSpPr>
        <p:spPr>
          <a:xfrm>
            <a:off x="6496809" y="3102431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5E1913-13B0-4CFF-BB7D-A2B2AFA80B86}"/>
              </a:ext>
            </a:extLst>
          </p:cNvPr>
          <p:cNvSpPr/>
          <p:nvPr/>
        </p:nvSpPr>
        <p:spPr>
          <a:xfrm>
            <a:off x="3259151" y="3356101"/>
            <a:ext cx="5623526" cy="254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63E491-666D-4EB8-B6B4-57E6CE2B7B65}"/>
              </a:ext>
            </a:extLst>
          </p:cNvPr>
          <p:cNvSpPr txBox="1"/>
          <p:nvPr/>
        </p:nvSpPr>
        <p:spPr>
          <a:xfrm>
            <a:off x="8694840" y="3328623"/>
            <a:ext cx="248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ko-KR" altLang="en-US" sz="5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FC8E9-3B13-4429-BFFD-F5DFC63F2EB1}"/>
              </a:ext>
            </a:extLst>
          </p:cNvPr>
          <p:cNvSpPr/>
          <p:nvPr/>
        </p:nvSpPr>
        <p:spPr>
          <a:xfrm>
            <a:off x="8454305" y="3808658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원생 등록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2A937AE-B784-4B0A-8F3C-4FD5808CF7E4}"/>
              </a:ext>
            </a:extLst>
          </p:cNvPr>
          <p:cNvSpPr/>
          <p:nvPr/>
        </p:nvSpPr>
        <p:spPr>
          <a:xfrm>
            <a:off x="7915264" y="3805657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E81F5AD-F666-495B-B28B-14E2BCA1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2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544FC24-8265-4450-9E5B-AA84C7CE8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3C4FBEA-3053-4595-A80D-DDC3F5865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865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D64E5B-4D54-45D4-BC6D-16837411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47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2F6B17F-8B2F-49EC-A77B-5D9221B6E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864" y="224608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7FC9628-A2A9-43B6-8FD4-FE52106E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26" y="247313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22455CE-5B18-4E27-95FA-05B97427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274372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F701259-8CBC-437A-91E7-9C40DE012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26" y="274372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DC1E006-B1EC-4258-94F7-33365C3130D7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4686DA-0393-4E83-B9C9-34987C5D085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0B8A312-B907-43FD-89E1-ECA2727CCDE3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D5ADDDC-B7F3-4208-9276-1FD11F409DA5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A50626A-6CC5-416D-A7DA-1C722480D4F9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5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5383</TotalTime>
  <Words>4272</Words>
  <Application>Microsoft Office PowerPoint</Application>
  <PresentationFormat>와이드스크린</PresentationFormat>
  <Paragraphs>3063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재희</dc:creator>
  <cp:lastModifiedBy>황 재희</cp:lastModifiedBy>
  <cp:revision>545</cp:revision>
  <dcterms:created xsi:type="dcterms:W3CDTF">2020-04-08T08:38:24Z</dcterms:created>
  <dcterms:modified xsi:type="dcterms:W3CDTF">2020-04-28T01:08:43Z</dcterms:modified>
</cp:coreProperties>
</file>