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256" r:id="rId3"/>
    <p:sldId id="263" r:id="rId4"/>
    <p:sldId id="312" r:id="rId5"/>
    <p:sldId id="321" r:id="rId6"/>
    <p:sldId id="300" r:id="rId7"/>
    <p:sldId id="301" r:id="rId8"/>
    <p:sldId id="305" r:id="rId9"/>
    <p:sldId id="287" r:id="rId10"/>
    <p:sldId id="324" r:id="rId11"/>
    <p:sldId id="307" r:id="rId12"/>
    <p:sldId id="308" r:id="rId13"/>
    <p:sldId id="309" r:id="rId14"/>
    <p:sldId id="336" r:id="rId15"/>
    <p:sldId id="325" r:id="rId16"/>
    <p:sldId id="303" r:id="rId17"/>
    <p:sldId id="304" r:id="rId18"/>
    <p:sldId id="288" r:id="rId19"/>
    <p:sldId id="326" r:id="rId20"/>
    <p:sldId id="327" r:id="rId21"/>
    <p:sldId id="322" r:id="rId22"/>
    <p:sldId id="328" r:id="rId23"/>
    <p:sldId id="310" r:id="rId24"/>
    <p:sldId id="311" r:id="rId25"/>
    <p:sldId id="313" r:id="rId26"/>
    <p:sldId id="319" r:id="rId27"/>
    <p:sldId id="320" r:id="rId28"/>
    <p:sldId id="314" r:id="rId29"/>
    <p:sldId id="323" r:id="rId30"/>
    <p:sldId id="333" r:id="rId31"/>
    <p:sldId id="334" r:id="rId32"/>
    <p:sldId id="335" r:id="rId33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696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4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39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6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ng-mom@nave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-dad@naver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fjskljflkdjfskljfdlk.comdjflkfsljfkdljskffljfkl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4400664" y="2537683"/>
            <a:ext cx="3390672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/>
              <a:t>출결서비스</a:t>
            </a:r>
            <a:endParaRPr lang="en-US" altLang="ko-KR" sz="50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5206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72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4444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3333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홍엄마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88251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9377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5755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610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14707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8722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67264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6426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30232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Hong-mom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2262" y="3140649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565575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265204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98921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78858" y="28028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76543" y="28042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7007116" y="28056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홍아빠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65575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65204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98921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78858" y="347002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76543" y="34714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7007116" y="3472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D4E3-1E64-4277-8693-9D34D2B6B217}"/>
              </a:ext>
            </a:extLst>
          </p:cNvPr>
          <p:cNvSpPr/>
          <p:nvPr/>
        </p:nvSpPr>
        <p:spPr>
          <a:xfrm>
            <a:off x="6748093" y="1810393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02AE4-ECF2-4FD4-BFD0-2CC2CE8D83A6}"/>
              </a:ext>
            </a:extLst>
          </p:cNvPr>
          <p:cNvSpPr/>
          <p:nvPr/>
        </p:nvSpPr>
        <p:spPr>
          <a:xfrm>
            <a:off x="3271147" y="2067550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11FAD-FB8B-4FC7-9029-8DA4898D7CBA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CC650F-CD44-4807-B8A2-9C9DC78EF1A3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57A966-9192-4152-A6A3-F3B422A55A4C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CAB5C4E-A6C0-465C-87DC-7DA4D2AB037B}"/>
              </a:ext>
            </a:extLst>
          </p:cNvPr>
          <p:cNvSpPr/>
          <p:nvPr/>
        </p:nvSpPr>
        <p:spPr>
          <a:xfrm>
            <a:off x="4480438" y="3788000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A027814-FC5B-4137-B14F-D13B034B3A52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D16128-A714-45AA-9803-DA432FEE81FB}"/>
              </a:ext>
            </a:extLst>
          </p:cNvPr>
          <p:cNvSpPr/>
          <p:nvPr/>
        </p:nvSpPr>
        <p:spPr>
          <a:xfrm>
            <a:off x="4016260" y="4124442"/>
            <a:ext cx="64338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홍동생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E26226-F839-4587-BC45-5BFAAB732D57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083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3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182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53788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53788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54145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8975"/>
              </p:ext>
            </p:extLst>
          </p:nvPr>
        </p:nvGraphicFramePr>
        <p:xfrm>
          <a:off x="2176515" y="5936041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647719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682058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71639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6480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6823689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7167077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5684553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5684553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3373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5115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557307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560789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58722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6860918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68567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6968918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9115118" y="4875340"/>
            <a:ext cx="762299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397" y="4569581"/>
            <a:ext cx="1497033" cy="122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6531492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160814" y="6585492"/>
            <a:ext cx="3486525" cy="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5716487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5716487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5716487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5716487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70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70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70900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41258"/>
              </p:ext>
            </p:extLst>
          </p:nvPr>
        </p:nvGraphicFramePr>
        <p:xfrm>
          <a:off x="2176515" y="5952794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3701" y="6428947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5662010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6471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5766756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2865" y="6533693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51D237D-738F-42C2-BE1F-1B25CC7962CD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3A9E0A-BC0F-438A-9F33-257B5DFBAB53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1ABCAAFD-7364-4DD5-94F6-FF3CD3AA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01584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7765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4559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9608"/>
              </p:ext>
            </p:extLst>
          </p:nvPr>
        </p:nvGraphicFramePr>
        <p:xfrm>
          <a:off x="2179604" y="597279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622797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64736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672871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563670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578109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1D69E56-9A44-4048-9151-A4D8DF1019C6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C461FB-726A-45C8-8247-A8240B8297D4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85227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 엑셀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454305" y="305948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915264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1273"/>
              </p:ext>
            </p:extLst>
          </p:nvPr>
        </p:nvGraphicFramePr>
        <p:xfrm>
          <a:off x="9867900" y="366753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1242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116" name="표 13">
            <a:extLst>
              <a:ext uri="{FF2B5EF4-FFF2-40B4-BE49-F238E27FC236}">
                <a16:creationId xmlns:a16="http://schemas.microsoft.com/office/drawing/2014/main" id="{C7EA114E-2505-4FB1-9456-DD170BEAA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91007"/>
              </p:ext>
            </p:extLst>
          </p:nvPr>
        </p:nvGraphicFramePr>
        <p:xfrm>
          <a:off x="2154989" y="2130380"/>
          <a:ext cx="7056384" cy="36845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064">
                  <a:extLst>
                    <a:ext uri="{9D8B030D-6E8A-4147-A177-3AD203B41FA5}">
                      <a16:colId xmlns:a16="http://schemas.microsoft.com/office/drawing/2014/main" val="299899554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201593831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686144096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1420130969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287649110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913851562"/>
                    </a:ext>
                  </a:extLst>
                </a:gridCol>
              </a:tblGrid>
              <a:tr h="18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(4)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 </a:t>
                      </a:r>
                      <a:r>
                        <a:rPr lang="en-US" altLang="ko-KR" sz="800" dirty="0"/>
                        <a:t>(5)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  <a:r>
                        <a:rPr lang="en-US" altLang="ko-KR" sz="800" dirty="0"/>
                        <a:t>(6)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 </a:t>
                      </a:r>
                      <a:r>
                        <a:rPr lang="en-US" altLang="ko-KR" sz="800" dirty="0"/>
                        <a:t>(7)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 </a:t>
                      </a:r>
                      <a:r>
                        <a:rPr lang="en-US" altLang="ko-KR" sz="800" dirty="0"/>
                        <a:t>(8)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061406"/>
                  </a:ext>
                </a:extLst>
              </a:tr>
              <a:tr h="2755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242132"/>
                  </a:ext>
                </a:extLst>
              </a:tr>
              <a:tr h="275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101973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51466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82289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0198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518120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8130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14744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06472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14097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EDD06C-F4ED-4121-9560-5511554FCB96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3670BE-E741-4172-AA08-D944EF3384FE}"/>
              </a:ext>
            </a:extLst>
          </p:cNvPr>
          <p:cNvSpPr/>
          <p:nvPr/>
        </p:nvSpPr>
        <p:spPr>
          <a:xfrm>
            <a:off x="2154989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E9E8588-1E92-4970-AEF1-795ECFAF882E}"/>
              </a:ext>
            </a:extLst>
          </p:cNvPr>
          <p:cNvSpPr/>
          <p:nvPr/>
        </p:nvSpPr>
        <p:spPr>
          <a:xfrm>
            <a:off x="3558581" y="1838468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째주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47E399-FB9E-4B56-9A67-D718AA6555B9}"/>
              </a:ext>
            </a:extLst>
          </p:cNvPr>
          <p:cNvSpPr/>
          <p:nvPr/>
        </p:nvSpPr>
        <p:spPr>
          <a:xfrm>
            <a:off x="5294811" y="6043749"/>
            <a:ext cx="115824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80393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2764"/>
              </p:ext>
            </p:extLst>
          </p:nvPr>
        </p:nvGraphicFramePr>
        <p:xfrm>
          <a:off x="2241549" y="2101231"/>
          <a:ext cx="6906200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557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26818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81197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964297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452845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766355">
                  <a:extLst>
                    <a:ext uri="{9D8B030D-6E8A-4147-A177-3AD203B41FA5}">
                      <a16:colId xmlns:a16="http://schemas.microsoft.com/office/drawing/2014/main" val="186016477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0184231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369509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시간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강의실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1:00~2:00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성언니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2:00~3:00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3:00~4:00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4:00~5:00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5:00~6:00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6:00~7:00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7:00~8:00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271061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271061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271061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271061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271061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263850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271061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271061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770005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770005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770005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770005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770005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770005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770005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761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1422194" y="4242584"/>
            <a:ext cx="2505075" cy="2562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1447128" y="4302406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01128"/>
              </p:ext>
            </p:extLst>
          </p:nvPr>
        </p:nvGraphicFramePr>
        <p:xfrm>
          <a:off x="1496497" y="4545610"/>
          <a:ext cx="2370303" cy="184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3692265" y="4251606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2346226" y="4567542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2346226" y="5033450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2608663" y="50087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23462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2498626" y="5266310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26510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2803426" y="5266310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29558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1082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2346226" y="5960288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2790920" y="593562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2346226" y="6187479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2346226" y="4800341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1508677" y="646226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3447932" y="646226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2963952" y="646226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42" y="528151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50" y="62060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348017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93" y="636616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230F6-639B-42BE-B5ED-309A32082DC4}"/>
              </a:ext>
            </a:extLst>
          </p:cNvPr>
          <p:cNvSpPr txBox="1"/>
          <p:nvPr/>
        </p:nvSpPr>
        <p:spPr>
          <a:xfrm>
            <a:off x="2938218" y="4705604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D8A830-6AE0-48EB-9747-15ADA432F060}"/>
              </a:ext>
            </a:extLst>
          </p:cNvPr>
          <p:cNvSpPr/>
          <p:nvPr/>
        </p:nvSpPr>
        <p:spPr>
          <a:xfrm>
            <a:off x="2340004" y="5506227"/>
            <a:ext cx="746096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1:00~2:00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F331E0-57F6-42A4-9681-A551C3D7BC6B}"/>
              </a:ext>
            </a:extLst>
          </p:cNvPr>
          <p:cNvSpPr/>
          <p:nvPr/>
        </p:nvSpPr>
        <p:spPr>
          <a:xfrm>
            <a:off x="2344216" y="5733311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202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BD960F1-9945-4E02-A73A-A496551084EA}"/>
              </a:ext>
            </a:extLst>
          </p:cNvPr>
          <p:cNvSpPr/>
          <p:nvPr/>
        </p:nvSpPr>
        <p:spPr>
          <a:xfrm>
            <a:off x="7429696" y="448047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9982F6-7852-4D91-961D-564413BDD0D5}"/>
              </a:ext>
            </a:extLst>
          </p:cNvPr>
          <p:cNvSpPr/>
          <p:nvPr/>
        </p:nvSpPr>
        <p:spPr>
          <a:xfrm>
            <a:off x="6580829" y="4506010"/>
            <a:ext cx="2505075" cy="2562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CF8182-757B-4D52-B528-40C96D481BEE}"/>
              </a:ext>
            </a:extLst>
          </p:cNvPr>
          <p:cNvSpPr/>
          <p:nvPr/>
        </p:nvSpPr>
        <p:spPr>
          <a:xfrm>
            <a:off x="6605763" y="4565832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생성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AD4EC67A-12FC-46D0-A266-0ACEE824F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52031"/>
              </p:ext>
            </p:extLst>
          </p:nvPr>
        </p:nvGraphicFramePr>
        <p:xfrm>
          <a:off x="6655132" y="4809036"/>
          <a:ext cx="2370303" cy="184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F647CD-3541-40FD-9B51-F6E88B0C7009}"/>
              </a:ext>
            </a:extLst>
          </p:cNvPr>
          <p:cNvSpPr/>
          <p:nvPr/>
        </p:nvSpPr>
        <p:spPr>
          <a:xfrm>
            <a:off x="8850900" y="45150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742D44-1D1B-4826-A1F3-E503F89E3B53}"/>
              </a:ext>
            </a:extLst>
          </p:cNvPr>
          <p:cNvSpPr/>
          <p:nvPr/>
        </p:nvSpPr>
        <p:spPr>
          <a:xfrm>
            <a:off x="7504861" y="4830968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A51C13-7340-4D99-A3AC-DD1A2E49E188}"/>
              </a:ext>
            </a:extLst>
          </p:cNvPr>
          <p:cNvSpPr/>
          <p:nvPr/>
        </p:nvSpPr>
        <p:spPr>
          <a:xfrm>
            <a:off x="7504861" y="5296876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A42EE9-C309-4C4B-90DE-F0D171B41004}"/>
              </a:ext>
            </a:extLst>
          </p:cNvPr>
          <p:cNvSpPr txBox="1"/>
          <p:nvPr/>
        </p:nvSpPr>
        <p:spPr>
          <a:xfrm>
            <a:off x="7767298" y="52722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3B9CB1B-A10B-465B-ABE6-A1F0039F0DB7}"/>
              </a:ext>
            </a:extLst>
          </p:cNvPr>
          <p:cNvSpPr/>
          <p:nvPr/>
        </p:nvSpPr>
        <p:spPr>
          <a:xfrm>
            <a:off x="7504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2B945-9A79-4C35-B2F0-5F5192E912CC}"/>
              </a:ext>
            </a:extLst>
          </p:cNvPr>
          <p:cNvSpPr/>
          <p:nvPr/>
        </p:nvSpPr>
        <p:spPr>
          <a:xfrm>
            <a:off x="76572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DA2D507-AEC0-4D3F-8D6D-4F37D376AE25}"/>
              </a:ext>
            </a:extLst>
          </p:cNvPr>
          <p:cNvSpPr/>
          <p:nvPr/>
        </p:nvSpPr>
        <p:spPr>
          <a:xfrm>
            <a:off x="78096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BA7214B-F6E3-4649-9759-76B87F23E36B}"/>
              </a:ext>
            </a:extLst>
          </p:cNvPr>
          <p:cNvSpPr/>
          <p:nvPr/>
        </p:nvSpPr>
        <p:spPr>
          <a:xfrm>
            <a:off x="79620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1AC0EE4-D7CB-405D-8F6A-69C1D3FECFF8}"/>
              </a:ext>
            </a:extLst>
          </p:cNvPr>
          <p:cNvSpPr/>
          <p:nvPr/>
        </p:nvSpPr>
        <p:spPr>
          <a:xfrm>
            <a:off x="81144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CBEEDF-70E1-4991-9A81-00C68FF4D909}"/>
              </a:ext>
            </a:extLst>
          </p:cNvPr>
          <p:cNvSpPr/>
          <p:nvPr/>
        </p:nvSpPr>
        <p:spPr>
          <a:xfrm>
            <a:off x="8266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D1DA36-FF62-4B35-9463-1FDFC7ACC42E}"/>
              </a:ext>
            </a:extLst>
          </p:cNvPr>
          <p:cNvSpPr/>
          <p:nvPr/>
        </p:nvSpPr>
        <p:spPr>
          <a:xfrm>
            <a:off x="7504861" y="622371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001E43-18F6-406B-93CC-AFCEBFF493D8}"/>
              </a:ext>
            </a:extLst>
          </p:cNvPr>
          <p:cNvSpPr txBox="1"/>
          <p:nvPr/>
        </p:nvSpPr>
        <p:spPr>
          <a:xfrm>
            <a:off x="7949555" y="619905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B4B4E30-A6E8-4F76-AC21-2332AACAE0FF}"/>
              </a:ext>
            </a:extLst>
          </p:cNvPr>
          <p:cNvSpPr/>
          <p:nvPr/>
        </p:nvSpPr>
        <p:spPr>
          <a:xfrm>
            <a:off x="7504861" y="6450905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7424BF4-7379-45ED-BE9D-C2B7F647719A}"/>
              </a:ext>
            </a:extLst>
          </p:cNvPr>
          <p:cNvSpPr/>
          <p:nvPr/>
        </p:nvSpPr>
        <p:spPr>
          <a:xfrm>
            <a:off x="7504861" y="5063767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436B018-B93D-404D-B37D-C22FB4AFCA61}"/>
              </a:ext>
            </a:extLst>
          </p:cNvPr>
          <p:cNvSpPr/>
          <p:nvPr/>
        </p:nvSpPr>
        <p:spPr>
          <a:xfrm>
            <a:off x="8606567" y="672569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11B6C79-EE22-4A04-A395-70A8B29E6121}"/>
              </a:ext>
            </a:extLst>
          </p:cNvPr>
          <p:cNvSpPr/>
          <p:nvPr/>
        </p:nvSpPr>
        <p:spPr>
          <a:xfrm>
            <a:off x="8122587" y="6725691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1376D9B-5757-4DFA-8540-7784185F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877" y="5544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8C465BA-426B-4AA6-8C4F-2FE4BDD5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385" y="646947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46F16-ACFD-467E-9781-7FCF35CA7D95}"/>
              </a:ext>
            </a:extLst>
          </p:cNvPr>
          <p:cNvSpPr txBox="1"/>
          <p:nvPr/>
        </p:nvSpPr>
        <p:spPr>
          <a:xfrm>
            <a:off x="8096853" y="4969030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65528D4-483D-4BCF-9FA5-EB3C312A1BED}"/>
              </a:ext>
            </a:extLst>
          </p:cNvPr>
          <p:cNvSpPr/>
          <p:nvPr/>
        </p:nvSpPr>
        <p:spPr>
          <a:xfrm>
            <a:off x="7498638" y="5769653"/>
            <a:ext cx="87066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수업시간 선택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18ECCD-663E-45EF-9642-24A67F92B022}"/>
              </a:ext>
            </a:extLst>
          </p:cNvPr>
          <p:cNvSpPr/>
          <p:nvPr/>
        </p:nvSpPr>
        <p:spPr>
          <a:xfrm>
            <a:off x="7502850" y="5996737"/>
            <a:ext cx="81418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강의실 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762105" y="1941989"/>
            <a:ext cx="361364" cy="273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C7F8CE6-D918-42F7-9C07-4F4D20A42B5B}"/>
              </a:ext>
            </a:extLst>
          </p:cNvPr>
          <p:cNvSpPr/>
          <p:nvPr/>
        </p:nvSpPr>
        <p:spPr>
          <a:xfrm>
            <a:off x="1993188" y="6452703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종강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24252"/>
              </p:ext>
            </p:extLst>
          </p:nvPr>
        </p:nvGraphicFramePr>
        <p:xfrm>
          <a:off x="9867900" y="366752"/>
          <a:ext cx="2324099" cy="42235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3109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153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최고관리자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0972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45525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688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627823686"/>
                    </a:ext>
                  </a:extLst>
                </a:gridCol>
                <a:gridCol w="857999">
                  <a:extLst>
                    <a:ext uri="{9D8B030D-6E8A-4147-A177-3AD203B41FA5}">
                      <a16:colId xmlns:a16="http://schemas.microsoft.com/office/drawing/2014/main" val="410494263"/>
                    </a:ext>
                  </a:extLst>
                </a:gridCol>
                <a:gridCol w="875551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560193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PW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12****444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S54/*242s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5sf15*d*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</a:t>
                      </a:r>
                      <a:r>
                        <a:rPr lang="en-US" altLang="ko-KR" sz="900" dirty="0" err="1"/>
                        <a:t>dfs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*****dd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Ssss</a:t>
                      </a:r>
                      <a:r>
                        <a:rPr lang="en-US" altLang="ko-KR" sz="900" dirty="0"/>
                        <a:t>*****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Gangsa7/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555***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596679" y="1837243"/>
            <a:ext cx="526789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826" y="170298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79924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79924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79924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79924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79924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79924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79924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680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98597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관리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767750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792684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6473"/>
              </p:ext>
            </p:extLst>
          </p:nvPr>
        </p:nvGraphicFramePr>
        <p:xfrm>
          <a:off x="6842053" y="4470059"/>
          <a:ext cx="2370303" cy="199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9037821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691782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691781" y="495789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793488" y="654850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309508" y="654850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691782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8092379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568874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691782" y="5905382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870593" y="58765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833754" y="1941989"/>
            <a:ext cx="289714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A8245C-FAE7-4A9B-B0D7-25D6B1ECA8B9}"/>
              </a:ext>
            </a:extLst>
          </p:cNvPr>
          <p:cNvSpPr/>
          <p:nvPr/>
        </p:nvSpPr>
        <p:spPr>
          <a:xfrm>
            <a:off x="7691781" y="5177454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90949-991D-4FBD-BE1C-A850A3798299}"/>
              </a:ext>
            </a:extLst>
          </p:cNvPr>
          <p:cNvSpPr/>
          <p:nvPr/>
        </p:nvSpPr>
        <p:spPr>
          <a:xfrm>
            <a:off x="7697561" y="5413865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865EAD3-6098-42A7-BCC4-F02DEE835FFB}"/>
              </a:ext>
            </a:extLst>
          </p:cNvPr>
          <p:cNvSpPr/>
          <p:nvPr/>
        </p:nvSpPr>
        <p:spPr>
          <a:xfrm>
            <a:off x="7702802" y="56567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59015E-E026-4896-B55A-7160F371BCF1}"/>
              </a:ext>
            </a:extLst>
          </p:cNvPr>
          <p:cNvSpPr/>
          <p:nvPr/>
        </p:nvSpPr>
        <p:spPr>
          <a:xfrm>
            <a:off x="8059127" y="5656833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C580FB-7B80-443D-9019-2A329B17A788}"/>
              </a:ext>
            </a:extLst>
          </p:cNvPr>
          <p:cNvSpPr/>
          <p:nvPr/>
        </p:nvSpPr>
        <p:spPr>
          <a:xfrm>
            <a:off x="8416187" y="56567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1C17E1-FEE2-477A-BC91-AB0920B3AAA9}"/>
              </a:ext>
            </a:extLst>
          </p:cNvPr>
          <p:cNvSpPr/>
          <p:nvPr/>
        </p:nvSpPr>
        <p:spPr>
          <a:xfrm>
            <a:off x="8774627" y="5656735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E9E21-3A80-46E2-954C-E9817E993512}"/>
              </a:ext>
            </a:extLst>
          </p:cNvPr>
          <p:cNvSpPr/>
          <p:nvPr/>
        </p:nvSpPr>
        <p:spPr>
          <a:xfrm>
            <a:off x="146753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62105F-C107-4EF3-BC1E-3CE843A60492}"/>
              </a:ext>
            </a:extLst>
          </p:cNvPr>
          <p:cNvSpPr/>
          <p:nvPr/>
        </p:nvSpPr>
        <p:spPr>
          <a:xfrm>
            <a:off x="1715985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105D3B-0161-4968-8A0F-5B479AB4A207}"/>
              </a:ext>
            </a:extLst>
          </p:cNvPr>
          <p:cNvSpPr/>
          <p:nvPr/>
        </p:nvSpPr>
        <p:spPr>
          <a:xfrm>
            <a:off x="3268468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7ADA0B-7267-4B1D-98CC-9383F5D9C660}"/>
              </a:ext>
            </a:extLst>
          </p:cNvPr>
          <p:cNvSpPr/>
          <p:nvPr/>
        </p:nvSpPr>
        <p:spPr>
          <a:xfrm>
            <a:off x="1356294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E8EE947-6C54-458E-9154-424F9BDC4D1A}"/>
              </a:ext>
            </a:extLst>
          </p:cNvPr>
          <p:cNvSpPr/>
          <p:nvPr/>
        </p:nvSpPr>
        <p:spPr>
          <a:xfrm>
            <a:off x="1381228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DFFB232-ABAC-4673-8CD4-39D41CC1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2340"/>
              </p:ext>
            </p:extLst>
          </p:nvPr>
        </p:nvGraphicFramePr>
        <p:xfrm>
          <a:off x="1430597" y="4470059"/>
          <a:ext cx="2370303" cy="199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B7C10CC-38F2-42B7-9E3D-081AF6CCB960}"/>
              </a:ext>
            </a:extLst>
          </p:cNvPr>
          <p:cNvSpPr/>
          <p:nvPr/>
        </p:nvSpPr>
        <p:spPr>
          <a:xfrm>
            <a:off x="3626365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C10388E-620D-4E7C-8390-EBEDE2AB2502}"/>
              </a:ext>
            </a:extLst>
          </p:cNvPr>
          <p:cNvSpPr/>
          <p:nvPr/>
        </p:nvSpPr>
        <p:spPr>
          <a:xfrm>
            <a:off x="2280326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21F5C2-2D9D-43AF-835F-664DBB8A2477}"/>
              </a:ext>
            </a:extLst>
          </p:cNvPr>
          <p:cNvSpPr/>
          <p:nvPr/>
        </p:nvSpPr>
        <p:spPr>
          <a:xfrm>
            <a:off x="2280325" y="495789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BF9C13-74CB-4D6B-B817-90D56871F1F9}"/>
              </a:ext>
            </a:extLst>
          </p:cNvPr>
          <p:cNvSpPr/>
          <p:nvPr/>
        </p:nvSpPr>
        <p:spPr>
          <a:xfrm>
            <a:off x="2280326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916CBB-0426-4B3B-9E72-67C56749A09D}"/>
              </a:ext>
            </a:extLst>
          </p:cNvPr>
          <p:cNvSpPr/>
          <p:nvPr/>
        </p:nvSpPr>
        <p:spPr>
          <a:xfrm>
            <a:off x="2680923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7451CF-5E3F-46A5-9BFC-D9B5DA680D36}"/>
              </a:ext>
            </a:extLst>
          </p:cNvPr>
          <p:cNvSpPr/>
          <p:nvPr/>
        </p:nvSpPr>
        <p:spPr>
          <a:xfrm>
            <a:off x="3157418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4EE5465-9D6E-4F20-9813-3C82742ADD3B}"/>
              </a:ext>
            </a:extLst>
          </p:cNvPr>
          <p:cNvSpPr/>
          <p:nvPr/>
        </p:nvSpPr>
        <p:spPr>
          <a:xfrm>
            <a:off x="2280326" y="5905382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F2B123-24E2-490A-BA5C-498899B53FA5}"/>
              </a:ext>
            </a:extLst>
          </p:cNvPr>
          <p:cNvSpPr txBox="1"/>
          <p:nvPr/>
        </p:nvSpPr>
        <p:spPr>
          <a:xfrm>
            <a:off x="3459137" y="58765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97A6AD-6F45-47CB-AFB1-5F0497CAC20B}"/>
              </a:ext>
            </a:extLst>
          </p:cNvPr>
          <p:cNvSpPr/>
          <p:nvPr/>
        </p:nvSpPr>
        <p:spPr>
          <a:xfrm>
            <a:off x="2280325" y="5177455"/>
            <a:ext cx="58538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gangsa1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7A82C46-C657-417F-8CEC-455FE22FEC58}"/>
              </a:ext>
            </a:extLst>
          </p:cNvPr>
          <p:cNvSpPr/>
          <p:nvPr/>
        </p:nvSpPr>
        <p:spPr>
          <a:xfrm>
            <a:off x="2286105" y="5413866"/>
            <a:ext cx="57960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54164d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81E11CD-A842-4BCD-9310-5920A8B953A7}"/>
              </a:ext>
            </a:extLst>
          </p:cNvPr>
          <p:cNvSpPr/>
          <p:nvPr/>
        </p:nvSpPr>
        <p:spPr>
          <a:xfrm>
            <a:off x="2291346" y="5656736"/>
            <a:ext cx="35515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권한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80DF80-AE93-47BF-A248-E5EA59A0C812}"/>
              </a:ext>
            </a:extLst>
          </p:cNvPr>
          <p:cNvSpPr/>
          <p:nvPr/>
        </p:nvSpPr>
        <p:spPr>
          <a:xfrm>
            <a:off x="2647671" y="5656833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B1A0009-BE36-4734-9278-2FFD6E4753E6}"/>
              </a:ext>
            </a:extLst>
          </p:cNvPr>
          <p:cNvSpPr/>
          <p:nvPr/>
        </p:nvSpPr>
        <p:spPr>
          <a:xfrm>
            <a:off x="3004731" y="5656736"/>
            <a:ext cx="35515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권한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0A5C8D8-008B-4009-8EE3-0F0EED101E3F}"/>
              </a:ext>
            </a:extLst>
          </p:cNvPr>
          <p:cNvSpPr/>
          <p:nvPr/>
        </p:nvSpPr>
        <p:spPr>
          <a:xfrm>
            <a:off x="3363171" y="5656735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623842D-991C-4764-A204-AC0741C4AA76}"/>
              </a:ext>
            </a:extLst>
          </p:cNvPr>
          <p:cNvSpPr/>
          <p:nvPr/>
        </p:nvSpPr>
        <p:spPr>
          <a:xfrm>
            <a:off x="1448818" y="658019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94F3ED7-D304-4A8A-8F02-C156C528FA55}"/>
              </a:ext>
            </a:extLst>
          </p:cNvPr>
          <p:cNvSpPr/>
          <p:nvPr/>
        </p:nvSpPr>
        <p:spPr>
          <a:xfrm>
            <a:off x="3388073" y="658019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D90258-19FE-4ADA-8834-C38D95EAB29F}"/>
              </a:ext>
            </a:extLst>
          </p:cNvPr>
          <p:cNvSpPr/>
          <p:nvPr/>
        </p:nvSpPr>
        <p:spPr>
          <a:xfrm>
            <a:off x="2904093" y="6580192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87CE4F7-78A4-4E42-8A86-C51F66FA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34" y="648409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394896" y="2537018"/>
            <a:ext cx="5285028" cy="187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D6EC9AE8-CFC7-43AF-BA74-B2CE2B53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09336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F9A1FE4-D456-4CF7-AF24-84E7CC78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3524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031D61F-99B7-4CDB-8716-3ECE6B60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17" y="55810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5892"/>
              </p:ext>
            </p:extLst>
          </p:nvPr>
        </p:nvGraphicFramePr>
        <p:xfrm>
          <a:off x="9867900" y="366755"/>
          <a:ext cx="2324099" cy="282848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공영영상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활동영상까지는 본사에서 등록한 동영상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우리사진은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해당 도장의 사진과 영상을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85904" y="157816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36285" y="157647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2308813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0423801-AF3B-460E-A14C-7182FDF190A8}"/>
              </a:ext>
            </a:extLst>
          </p:cNvPr>
          <p:cNvSpPr/>
          <p:nvPr/>
        </p:nvSpPr>
        <p:spPr>
          <a:xfrm>
            <a:off x="3573780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13A80E00-F173-451A-A35B-027241A6662B}"/>
              </a:ext>
            </a:extLst>
          </p:cNvPr>
          <p:cNvSpPr/>
          <p:nvPr/>
        </p:nvSpPr>
        <p:spPr>
          <a:xfrm>
            <a:off x="3328182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50FF7-523D-46B5-A648-0EC113CDFB3C}"/>
              </a:ext>
            </a:extLst>
          </p:cNvPr>
          <p:cNvSpPr txBox="1"/>
          <p:nvPr/>
        </p:nvSpPr>
        <p:spPr>
          <a:xfrm>
            <a:off x="3412895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E29D88-A488-40A7-9273-0D2964052326}"/>
              </a:ext>
            </a:extLst>
          </p:cNvPr>
          <p:cNvSpPr txBox="1"/>
          <p:nvPr/>
        </p:nvSpPr>
        <p:spPr>
          <a:xfrm>
            <a:off x="3670390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4074108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말풍선: 타원형 62">
            <a:extLst>
              <a:ext uri="{FF2B5EF4-FFF2-40B4-BE49-F238E27FC236}">
                <a16:creationId xmlns:a16="http://schemas.microsoft.com/office/drawing/2014/main" id="{D000871E-3F68-406E-9995-3396ADC22014}"/>
              </a:ext>
            </a:extLst>
          </p:cNvPr>
          <p:cNvSpPr/>
          <p:nvPr/>
        </p:nvSpPr>
        <p:spPr>
          <a:xfrm>
            <a:off x="5339075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A0B0056-1D86-41CB-9BDA-72A6597252A5}"/>
              </a:ext>
            </a:extLst>
          </p:cNvPr>
          <p:cNvSpPr/>
          <p:nvPr/>
        </p:nvSpPr>
        <p:spPr>
          <a:xfrm>
            <a:off x="5093477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295816-0C20-45D2-96BB-C5280E30167E}"/>
              </a:ext>
            </a:extLst>
          </p:cNvPr>
          <p:cNvSpPr txBox="1"/>
          <p:nvPr/>
        </p:nvSpPr>
        <p:spPr>
          <a:xfrm>
            <a:off x="5178190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7BD339-1218-4DB8-9D2C-D54C7B0FEBA7}"/>
              </a:ext>
            </a:extLst>
          </p:cNvPr>
          <p:cNvSpPr txBox="1"/>
          <p:nvPr/>
        </p:nvSpPr>
        <p:spPr>
          <a:xfrm>
            <a:off x="5435685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5862831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D446918C-12DF-46FC-9448-B1739C9406DA}"/>
              </a:ext>
            </a:extLst>
          </p:cNvPr>
          <p:cNvSpPr/>
          <p:nvPr/>
        </p:nvSpPr>
        <p:spPr>
          <a:xfrm>
            <a:off x="7127798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2A88A13C-6F80-4549-AADD-B6FAFEA3BE2E}"/>
              </a:ext>
            </a:extLst>
          </p:cNvPr>
          <p:cNvSpPr/>
          <p:nvPr/>
        </p:nvSpPr>
        <p:spPr>
          <a:xfrm>
            <a:off x="6882200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C2DCF6-C22B-40E6-8708-A47CD3A04F24}"/>
              </a:ext>
            </a:extLst>
          </p:cNvPr>
          <p:cNvSpPr txBox="1"/>
          <p:nvPr/>
        </p:nvSpPr>
        <p:spPr>
          <a:xfrm>
            <a:off x="6966913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3072BD-C114-41C3-8672-7161D1A0A0C3}"/>
              </a:ext>
            </a:extLst>
          </p:cNvPr>
          <p:cNvSpPr txBox="1"/>
          <p:nvPr/>
        </p:nvSpPr>
        <p:spPr>
          <a:xfrm>
            <a:off x="7224408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7618287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말풍선: 타원형 87">
            <a:extLst>
              <a:ext uri="{FF2B5EF4-FFF2-40B4-BE49-F238E27FC236}">
                <a16:creationId xmlns:a16="http://schemas.microsoft.com/office/drawing/2014/main" id="{52E1ADD6-712F-4314-9E96-BB4812D50916}"/>
              </a:ext>
            </a:extLst>
          </p:cNvPr>
          <p:cNvSpPr/>
          <p:nvPr/>
        </p:nvSpPr>
        <p:spPr>
          <a:xfrm>
            <a:off x="8883254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10765A80-3C54-4228-9B24-40ED5E95B3EC}"/>
              </a:ext>
            </a:extLst>
          </p:cNvPr>
          <p:cNvSpPr/>
          <p:nvPr/>
        </p:nvSpPr>
        <p:spPr>
          <a:xfrm>
            <a:off x="8637656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E4697C-1AF6-4E81-B253-EDB64764D7EE}"/>
              </a:ext>
            </a:extLst>
          </p:cNvPr>
          <p:cNvSpPr txBox="1"/>
          <p:nvPr/>
        </p:nvSpPr>
        <p:spPr>
          <a:xfrm>
            <a:off x="8722369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AF6854-7F04-4797-9293-8E77ABC940C9}"/>
              </a:ext>
            </a:extLst>
          </p:cNvPr>
          <p:cNvSpPr txBox="1"/>
          <p:nvPr/>
        </p:nvSpPr>
        <p:spPr>
          <a:xfrm>
            <a:off x="8979864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2305634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말풍선: 타원형 142">
            <a:extLst>
              <a:ext uri="{FF2B5EF4-FFF2-40B4-BE49-F238E27FC236}">
                <a16:creationId xmlns:a16="http://schemas.microsoft.com/office/drawing/2014/main" id="{12943446-EEEC-411D-A5BD-2474B690DAC2}"/>
              </a:ext>
            </a:extLst>
          </p:cNvPr>
          <p:cNvSpPr/>
          <p:nvPr/>
        </p:nvSpPr>
        <p:spPr>
          <a:xfrm>
            <a:off x="3570601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하트 143">
            <a:extLst>
              <a:ext uri="{FF2B5EF4-FFF2-40B4-BE49-F238E27FC236}">
                <a16:creationId xmlns:a16="http://schemas.microsoft.com/office/drawing/2014/main" id="{BCE5C33E-82B9-499A-BAB6-66EC9885ECCD}"/>
              </a:ext>
            </a:extLst>
          </p:cNvPr>
          <p:cNvSpPr/>
          <p:nvPr/>
        </p:nvSpPr>
        <p:spPr>
          <a:xfrm>
            <a:off x="3325003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FF562E-FFD1-4595-8E20-DCF0FAB60647}"/>
              </a:ext>
            </a:extLst>
          </p:cNvPr>
          <p:cNvSpPr txBox="1"/>
          <p:nvPr/>
        </p:nvSpPr>
        <p:spPr>
          <a:xfrm>
            <a:off x="3409716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3AC121-F391-4AE9-B554-6EE9EAC0CB2F}"/>
              </a:ext>
            </a:extLst>
          </p:cNvPr>
          <p:cNvSpPr txBox="1"/>
          <p:nvPr/>
        </p:nvSpPr>
        <p:spPr>
          <a:xfrm>
            <a:off x="3667211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4070929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말풍선: 타원형 153">
            <a:extLst>
              <a:ext uri="{FF2B5EF4-FFF2-40B4-BE49-F238E27FC236}">
                <a16:creationId xmlns:a16="http://schemas.microsoft.com/office/drawing/2014/main" id="{2EEB0958-845D-4583-8B0A-012ECAF3EAC8}"/>
              </a:ext>
            </a:extLst>
          </p:cNvPr>
          <p:cNvSpPr/>
          <p:nvPr/>
        </p:nvSpPr>
        <p:spPr>
          <a:xfrm>
            <a:off x="5335896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하트 154">
            <a:extLst>
              <a:ext uri="{FF2B5EF4-FFF2-40B4-BE49-F238E27FC236}">
                <a16:creationId xmlns:a16="http://schemas.microsoft.com/office/drawing/2014/main" id="{2C6A4455-8FA2-42C6-BA15-124C5D80AB27}"/>
              </a:ext>
            </a:extLst>
          </p:cNvPr>
          <p:cNvSpPr/>
          <p:nvPr/>
        </p:nvSpPr>
        <p:spPr>
          <a:xfrm>
            <a:off x="5090298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E19F919-5561-4FB4-B3F8-04526F9EAF74}"/>
              </a:ext>
            </a:extLst>
          </p:cNvPr>
          <p:cNvSpPr txBox="1"/>
          <p:nvPr/>
        </p:nvSpPr>
        <p:spPr>
          <a:xfrm>
            <a:off x="5175011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6B1E490-DD11-4ACE-9411-75FC88D9B11D}"/>
              </a:ext>
            </a:extLst>
          </p:cNvPr>
          <p:cNvSpPr txBox="1"/>
          <p:nvPr/>
        </p:nvSpPr>
        <p:spPr>
          <a:xfrm>
            <a:off x="5432506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5859652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말풍선: 타원형 164">
            <a:extLst>
              <a:ext uri="{FF2B5EF4-FFF2-40B4-BE49-F238E27FC236}">
                <a16:creationId xmlns:a16="http://schemas.microsoft.com/office/drawing/2014/main" id="{F9AC4DFB-B8BE-4165-B20A-2AE34BC3262D}"/>
              </a:ext>
            </a:extLst>
          </p:cNvPr>
          <p:cNvSpPr/>
          <p:nvPr/>
        </p:nvSpPr>
        <p:spPr>
          <a:xfrm>
            <a:off x="7124619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하트 165">
            <a:extLst>
              <a:ext uri="{FF2B5EF4-FFF2-40B4-BE49-F238E27FC236}">
                <a16:creationId xmlns:a16="http://schemas.microsoft.com/office/drawing/2014/main" id="{B06ED06E-8E66-46FA-871E-893B3503EEA9}"/>
              </a:ext>
            </a:extLst>
          </p:cNvPr>
          <p:cNvSpPr/>
          <p:nvPr/>
        </p:nvSpPr>
        <p:spPr>
          <a:xfrm>
            <a:off x="6879021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108E1ED-A7DD-4CF9-AEA9-0E918BB48F7B}"/>
              </a:ext>
            </a:extLst>
          </p:cNvPr>
          <p:cNvSpPr txBox="1"/>
          <p:nvPr/>
        </p:nvSpPr>
        <p:spPr>
          <a:xfrm>
            <a:off x="6963734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49EB3A-6022-417B-A942-256223EF1F39}"/>
              </a:ext>
            </a:extLst>
          </p:cNvPr>
          <p:cNvSpPr txBox="1"/>
          <p:nvPr/>
        </p:nvSpPr>
        <p:spPr>
          <a:xfrm>
            <a:off x="7221229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7615108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말풍선: 타원형 175">
            <a:extLst>
              <a:ext uri="{FF2B5EF4-FFF2-40B4-BE49-F238E27FC236}">
                <a16:creationId xmlns:a16="http://schemas.microsoft.com/office/drawing/2014/main" id="{400B2394-EF0C-4461-A7F0-0718BCB0AB68}"/>
              </a:ext>
            </a:extLst>
          </p:cNvPr>
          <p:cNvSpPr/>
          <p:nvPr/>
        </p:nvSpPr>
        <p:spPr>
          <a:xfrm>
            <a:off x="8880075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하트 176">
            <a:extLst>
              <a:ext uri="{FF2B5EF4-FFF2-40B4-BE49-F238E27FC236}">
                <a16:creationId xmlns:a16="http://schemas.microsoft.com/office/drawing/2014/main" id="{7C782312-BB83-45E8-821B-04AF23E3D75F}"/>
              </a:ext>
            </a:extLst>
          </p:cNvPr>
          <p:cNvSpPr/>
          <p:nvPr/>
        </p:nvSpPr>
        <p:spPr>
          <a:xfrm>
            <a:off x="8634477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A2F3825-B73E-4AFC-8114-B7B9CA5370F4}"/>
              </a:ext>
            </a:extLst>
          </p:cNvPr>
          <p:cNvSpPr txBox="1"/>
          <p:nvPr/>
        </p:nvSpPr>
        <p:spPr>
          <a:xfrm>
            <a:off x="8719190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7D6884-D57C-4385-AD20-8635582F7276}"/>
              </a:ext>
            </a:extLst>
          </p:cNvPr>
          <p:cNvSpPr txBox="1"/>
          <p:nvPr/>
        </p:nvSpPr>
        <p:spPr>
          <a:xfrm>
            <a:off x="8976685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F9540-BD5C-4318-BD38-36EEDB1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4" y="145729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5DE495A-2109-40D9-9AEA-4BEBA65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5" y="311193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755"/>
              </p:ext>
            </p:extLst>
          </p:nvPr>
        </p:nvGraphicFramePr>
        <p:xfrm>
          <a:off x="9867900" y="366755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하트를 누르면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올라간다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 누른 사람들 목록을 볼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덧글입력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533322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54002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9195"/>
              </p:ext>
            </p:extLst>
          </p:nvPr>
        </p:nvGraphicFramePr>
        <p:xfrm>
          <a:off x="2180755" y="1865478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공개구분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전체공개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50815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98930"/>
            <a:ext cx="2950432" cy="16596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42FC54-6D47-4E4B-81AA-CA2C34C82B2D}"/>
              </a:ext>
            </a:extLst>
          </p:cNvPr>
          <p:cNvSpPr/>
          <p:nvPr/>
        </p:nvSpPr>
        <p:spPr>
          <a:xfrm>
            <a:off x="2180755" y="5181600"/>
            <a:ext cx="6915064" cy="5306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BA2108-5A0B-4CB3-BC6E-888C21CBCA03}"/>
              </a:ext>
            </a:extLst>
          </p:cNvPr>
          <p:cNvSpPr/>
          <p:nvPr/>
        </p:nvSpPr>
        <p:spPr>
          <a:xfrm>
            <a:off x="8287519" y="5181600"/>
            <a:ext cx="833557" cy="53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7AF772-0C6B-4C51-AF8A-59B2915BA05D}"/>
              </a:ext>
            </a:extLst>
          </p:cNvPr>
          <p:cNvSpPr/>
          <p:nvPr/>
        </p:nvSpPr>
        <p:spPr>
          <a:xfrm>
            <a:off x="2175994" y="4887167"/>
            <a:ext cx="6940800" cy="2944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C59041B0-49F1-4072-9901-C782B759FD26}"/>
              </a:ext>
            </a:extLst>
          </p:cNvPr>
          <p:cNvSpPr/>
          <p:nvPr/>
        </p:nvSpPr>
        <p:spPr>
          <a:xfrm>
            <a:off x="8436467" y="4951234"/>
            <a:ext cx="160020" cy="160020"/>
          </a:xfrm>
          <a:prstGeom prst="heart">
            <a:avLst/>
          </a:prstGeom>
          <a:solidFill>
            <a:srgbClr val="FFDDDD"/>
          </a:solidFill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88CE68-F56B-4F53-B4EF-AB8E6AE64E97}"/>
              </a:ext>
            </a:extLst>
          </p:cNvPr>
          <p:cNvSpPr txBox="1"/>
          <p:nvPr/>
        </p:nvSpPr>
        <p:spPr>
          <a:xfrm>
            <a:off x="8543991" y="4924013"/>
            <a:ext cx="296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50</a:t>
            </a:r>
            <a:endParaRPr lang="ko-KR" altLang="en-US" sz="8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C9DA3F3-A7F8-40C5-AF0C-C0F5ED2AF15E}"/>
              </a:ext>
            </a:extLst>
          </p:cNvPr>
          <p:cNvSpPr/>
          <p:nvPr/>
        </p:nvSpPr>
        <p:spPr>
          <a:xfrm>
            <a:off x="8840867" y="4951234"/>
            <a:ext cx="160020" cy="1600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1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10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CC39B07-4A5E-4984-B89D-0C32634A82C0}"/>
              </a:ext>
            </a:extLst>
          </p:cNvPr>
          <p:cNvSpPr/>
          <p:nvPr/>
        </p:nvSpPr>
        <p:spPr>
          <a:xfrm>
            <a:off x="9492822" y="3728764"/>
            <a:ext cx="2505075" cy="2562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7C45D60-F598-4FC6-98D8-C0BC020B52B1}"/>
              </a:ext>
            </a:extLst>
          </p:cNvPr>
          <p:cNvSpPr/>
          <p:nvPr/>
        </p:nvSpPr>
        <p:spPr>
          <a:xfrm>
            <a:off x="9517756" y="3788586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좋아요 </a:t>
            </a:r>
            <a:r>
              <a:rPr lang="en-US" altLang="ko-KR" sz="1000" b="1" dirty="0">
                <a:latin typeface="+mn-ea"/>
              </a:rPr>
              <a:t>(50)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D1CECF5-A76A-49B1-82F9-4B45A460AB3A}"/>
              </a:ext>
            </a:extLst>
          </p:cNvPr>
          <p:cNvSpPr/>
          <p:nvPr/>
        </p:nvSpPr>
        <p:spPr>
          <a:xfrm>
            <a:off x="11762893" y="3737786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F9B8DB6F-B54B-4F6F-8598-61576EC52C7F}"/>
              </a:ext>
            </a:extLst>
          </p:cNvPr>
          <p:cNvSpPr/>
          <p:nvPr/>
        </p:nvSpPr>
        <p:spPr>
          <a:xfrm>
            <a:off x="9579305" y="594844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F01627F7-532E-4A75-A5BE-3F0CAE69BC29}"/>
              </a:ext>
            </a:extLst>
          </p:cNvPr>
          <p:cNvSpPr/>
          <p:nvPr/>
        </p:nvSpPr>
        <p:spPr>
          <a:xfrm>
            <a:off x="11518560" y="594844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2069FAAD-5798-4C3B-B62D-1AEB703427C2}"/>
              </a:ext>
            </a:extLst>
          </p:cNvPr>
          <p:cNvSpPr/>
          <p:nvPr/>
        </p:nvSpPr>
        <p:spPr>
          <a:xfrm>
            <a:off x="11034580" y="594844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7F6F31-5A2E-49F1-A2C4-69144DB71936}"/>
              </a:ext>
            </a:extLst>
          </p:cNvPr>
          <p:cNvSpPr txBox="1"/>
          <p:nvPr/>
        </p:nvSpPr>
        <p:spPr>
          <a:xfrm>
            <a:off x="9579305" y="3978464"/>
            <a:ext cx="978153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(</a:t>
            </a:r>
            <a:r>
              <a:rPr lang="en-US" altLang="ko-KR" sz="800" dirty="0" err="1"/>
              <a:t>dfsfsfg</a:t>
            </a:r>
            <a:r>
              <a:rPr lang="en-US" altLang="ko-KR" sz="800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(464</a:t>
            </a:r>
            <a:r>
              <a:rPr lang="ko-KR" altLang="en-US" sz="800" dirty="0"/>
              <a:t>ㄴ</a:t>
            </a:r>
            <a:r>
              <a:rPr lang="en-US" altLang="ko-KR" sz="800" dirty="0"/>
              <a:t>4)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</a:t>
            </a:r>
            <a:r>
              <a:rPr lang="en-US" altLang="ko-KR" sz="800" dirty="0" err="1"/>
              <a:t>fdlgsjios</a:t>
            </a:r>
            <a:r>
              <a:rPr lang="en-US" altLang="ko-KR" sz="800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</a:t>
            </a:r>
            <a:r>
              <a:rPr lang="en-US" altLang="ko-KR" sz="800" dirty="0" err="1"/>
              <a:t>jglsjs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B22823-C6E5-44F7-B749-E5D2E4349C50}"/>
              </a:ext>
            </a:extLst>
          </p:cNvPr>
          <p:cNvCxnSpPr>
            <a:cxnSpLocks/>
          </p:cNvCxnSpPr>
          <p:nvPr/>
        </p:nvCxnSpPr>
        <p:spPr>
          <a:xfrm>
            <a:off x="9632645" y="4375677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575443A-AB00-481A-9824-203D139D7C20}"/>
              </a:ext>
            </a:extLst>
          </p:cNvPr>
          <p:cNvCxnSpPr>
            <a:cxnSpLocks/>
          </p:cNvCxnSpPr>
          <p:nvPr/>
        </p:nvCxnSpPr>
        <p:spPr>
          <a:xfrm>
            <a:off x="9632645" y="4678447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25CA7BA-0232-4B82-B2BB-4111F9415484}"/>
              </a:ext>
            </a:extLst>
          </p:cNvPr>
          <p:cNvCxnSpPr>
            <a:cxnSpLocks/>
          </p:cNvCxnSpPr>
          <p:nvPr/>
        </p:nvCxnSpPr>
        <p:spPr>
          <a:xfrm>
            <a:off x="9632645" y="4981217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C591D31C-A64F-4492-99C1-A8C055CDC13A}"/>
              </a:ext>
            </a:extLst>
          </p:cNvPr>
          <p:cNvCxnSpPr>
            <a:cxnSpLocks/>
          </p:cNvCxnSpPr>
          <p:nvPr/>
        </p:nvCxnSpPr>
        <p:spPr>
          <a:xfrm>
            <a:off x="9632645" y="5283987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14342C7E-B7C3-40D3-AA3D-65C0A4E874BB}"/>
              </a:ext>
            </a:extLst>
          </p:cNvPr>
          <p:cNvCxnSpPr>
            <a:cxnSpLocks/>
          </p:cNvCxnSpPr>
          <p:nvPr/>
        </p:nvCxnSpPr>
        <p:spPr>
          <a:xfrm>
            <a:off x="9632645" y="4072907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7EDEC5B-3521-4BB7-B3B9-D94719C5A0F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8920877" y="3943062"/>
            <a:ext cx="1918758" cy="100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EFDF4A9-53F5-4C4B-A46C-AC53B4BA3ED0}"/>
              </a:ext>
            </a:extLst>
          </p:cNvPr>
          <p:cNvSpPr txBox="1"/>
          <p:nvPr/>
        </p:nvSpPr>
        <p:spPr>
          <a:xfrm>
            <a:off x="2175993" y="5805032"/>
            <a:ext cx="6915051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홍길동 </a:t>
            </a:r>
            <a:r>
              <a:rPr lang="en-US" altLang="ko-KR" sz="600" dirty="0"/>
              <a:t>(</a:t>
            </a:r>
            <a:r>
              <a:rPr lang="en-US" altLang="ko-KR" sz="600" dirty="0" err="1"/>
              <a:t>sjdflksdjfklsdjf</a:t>
            </a:r>
            <a:r>
              <a:rPr lang="en-US" altLang="ko-KR" sz="600" dirty="0"/>
              <a:t>)  2020-05-00(</a:t>
            </a:r>
            <a:r>
              <a:rPr lang="ko-KR" altLang="en-US" sz="600" dirty="0"/>
              <a:t>월</a:t>
            </a:r>
            <a:r>
              <a:rPr lang="en-US" altLang="ko-KR" sz="600" dirty="0"/>
              <a:t>) 15:04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700" dirty="0"/>
              <a:t>X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700" dirty="0" err="1"/>
              <a:t>케이타이거즈</a:t>
            </a:r>
            <a:r>
              <a:rPr lang="ko-KR" altLang="en-US" sz="700" dirty="0"/>
              <a:t> 너무 멋져요 저도 열심히 </a:t>
            </a:r>
            <a:r>
              <a:rPr lang="ko-KR" altLang="en-US" sz="700" dirty="0" err="1"/>
              <a:t>연습할께요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2051DF1-6CE5-4419-AF9A-8670CFFCCE66}"/>
              </a:ext>
            </a:extLst>
          </p:cNvPr>
          <p:cNvSpPr txBox="1"/>
          <p:nvPr/>
        </p:nvSpPr>
        <p:spPr>
          <a:xfrm>
            <a:off x="2182289" y="4941128"/>
            <a:ext cx="335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댓글 </a:t>
            </a:r>
            <a:r>
              <a:rPr lang="en-US" altLang="ko-KR" sz="800" dirty="0"/>
              <a:t>34</a:t>
            </a:r>
            <a:r>
              <a:rPr lang="ko-KR" altLang="en-US" sz="800" dirty="0"/>
              <a:t>개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5726E7-F4A9-459C-8362-2250A539A930}"/>
              </a:ext>
            </a:extLst>
          </p:cNvPr>
          <p:cNvSpPr txBox="1"/>
          <p:nvPr/>
        </p:nvSpPr>
        <p:spPr>
          <a:xfrm>
            <a:off x="2175994" y="6315589"/>
            <a:ext cx="7050328" cy="440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홍길동 </a:t>
            </a:r>
            <a:r>
              <a:rPr lang="en-US" altLang="ko-KR" sz="700" dirty="0"/>
              <a:t>(</a:t>
            </a:r>
            <a:r>
              <a:rPr lang="en-US" altLang="ko-KR" sz="700" dirty="0" err="1"/>
              <a:t>sjdflksdjfklsdjf</a:t>
            </a:r>
            <a:r>
              <a:rPr lang="en-US" altLang="ko-KR" sz="700" dirty="0"/>
              <a:t>)  2020-05-00(</a:t>
            </a:r>
            <a:r>
              <a:rPr lang="ko-KR" altLang="en-US" sz="700" dirty="0"/>
              <a:t>월</a:t>
            </a:r>
            <a:r>
              <a:rPr lang="en-US" altLang="ko-KR" sz="700" dirty="0"/>
              <a:t>) 15:04                                                                                                                                                      X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/>
              <a:t>케이타이거즈</a:t>
            </a:r>
            <a:r>
              <a:rPr lang="ko-KR" altLang="en-US" sz="700" dirty="0"/>
              <a:t> 너무 멋져요 저도 열심히 </a:t>
            </a:r>
            <a:r>
              <a:rPr lang="ko-KR" altLang="en-US" sz="700" dirty="0" err="1"/>
              <a:t>연습할께요</a:t>
            </a:r>
            <a:endParaRPr lang="ko-KR" altLang="en-US" sz="6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81658D0-870B-4CC0-934D-86316C2338A3}"/>
              </a:ext>
            </a:extLst>
          </p:cNvPr>
          <p:cNvCxnSpPr>
            <a:cxnSpLocks/>
          </p:cNvCxnSpPr>
          <p:nvPr/>
        </p:nvCxnSpPr>
        <p:spPr>
          <a:xfrm>
            <a:off x="2175994" y="6286430"/>
            <a:ext cx="69474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AE22892-286A-406D-8651-16371C3C6DF9}"/>
              </a:ext>
            </a:extLst>
          </p:cNvPr>
          <p:cNvCxnSpPr>
            <a:cxnSpLocks/>
          </p:cNvCxnSpPr>
          <p:nvPr/>
        </p:nvCxnSpPr>
        <p:spPr>
          <a:xfrm>
            <a:off x="2175994" y="5787275"/>
            <a:ext cx="69474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CC775BD3-2003-4E0B-B258-322E501DB48B}"/>
              </a:ext>
            </a:extLst>
          </p:cNvPr>
          <p:cNvCxnSpPr>
            <a:cxnSpLocks/>
          </p:cNvCxnSpPr>
          <p:nvPr/>
        </p:nvCxnSpPr>
        <p:spPr>
          <a:xfrm>
            <a:off x="2175994" y="6785585"/>
            <a:ext cx="69474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7BC94B3-65F0-4BB3-81C6-9F8ADA78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929" y="494931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0471188-82E9-4545-BB1A-EEAF25B7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723" y="496375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49FE5E-7491-4939-AC23-6F6EEBE3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327" y="523136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28193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사진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제출증빙정보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4" y="0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9506"/>
              </p:ext>
            </p:extLst>
          </p:nvPr>
        </p:nvGraphicFramePr>
        <p:xfrm>
          <a:off x="9867901" y="367734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1" y="1502798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49EC3B4-BA38-47CD-9F21-2DFB49FD10AC}"/>
              </a:ext>
            </a:extLst>
          </p:cNvPr>
          <p:cNvSpPr/>
          <p:nvPr/>
        </p:nvSpPr>
        <p:spPr>
          <a:xfrm>
            <a:off x="8744286" y="4445105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5044033-6205-48FE-A42F-079C01034A7D}"/>
              </a:ext>
            </a:extLst>
          </p:cNvPr>
          <p:cNvSpPr/>
          <p:nvPr/>
        </p:nvSpPr>
        <p:spPr>
          <a:xfrm>
            <a:off x="8316072" y="445180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82940"/>
              </p:ext>
            </p:extLst>
          </p:nvPr>
        </p:nvGraphicFramePr>
        <p:xfrm>
          <a:off x="2180755" y="1720694"/>
          <a:ext cx="6942702" cy="318588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동영상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637A62A-E14B-4B88-BFD9-8D0191B38CB8}"/>
              </a:ext>
            </a:extLst>
          </p:cNvPr>
          <p:cNvSpPr/>
          <p:nvPr/>
        </p:nvSpPr>
        <p:spPr>
          <a:xfrm>
            <a:off x="3284925" y="4164988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654D235-C227-4A47-A27A-CCA99843E1FE}"/>
              </a:ext>
            </a:extLst>
          </p:cNvPr>
          <p:cNvSpPr/>
          <p:nvPr/>
        </p:nvSpPr>
        <p:spPr>
          <a:xfrm>
            <a:off x="4379239" y="4163238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4DD218-20FE-4975-B3B7-EEC474A2AFE6}"/>
              </a:ext>
            </a:extLst>
          </p:cNvPr>
          <p:cNvSpPr/>
          <p:nvPr/>
        </p:nvSpPr>
        <p:spPr>
          <a:xfrm>
            <a:off x="3288176" y="443483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649F1F1-003C-42FB-9E93-FDB60843F4BA}"/>
              </a:ext>
            </a:extLst>
          </p:cNvPr>
          <p:cNvSpPr/>
          <p:nvPr/>
        </p:nvSpPr>
        <p:spPr>
          <a:xfrm>
            <a:off x="8093524" y="44330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4042B0A-62C0-4A52-87AB-E86F17FD07C0}"/>
              </a:ext>
            </a:extLst>
          </p:cNvPr>
          <p:cNvSpPr/>
          <p:nvPr/>
        </p:nvSpPr>
        <p:spPr>
          <a:xfrm>
            <a:off x="3288176" y="468650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9B17B9F-834B-4A67-8806-C5BD6FE94AC9}"/>
              </a:ext>
            </a:extLst>
          </p:cNvPr>
          <p:cNvSpPr/>
          <p:nvPr/>
        </p:nvSpPr>
        <p:spPr>
          <a:xfrm>
            <a:off x="8093524" y="468475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F3DB33-A436-4956-B214-765A03C1C52C}"/>
              </a:ext>
            </a:extLst>
          </p:cNvPr>
          <p:cNvSpPr/>
          <p:nvPr/>
        </p:nvSpPr>
        <p:spPr>
          <a:xfrm>
            <a:off x="5135224" y="4163239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F65403-411A-4CBE-BEE4-07904D5FA12F}"/>
              </a:ext>
            </a:extLst>
          </p:cNvPr>
          <p:cNvSpPr/>
          <p:nvPr/>
        </p:nvSpPr>
        <p:spPr>
          <a:xfrm>
            <a:off x="6229538" y="4161489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2A9690-1C04-407B-B525-30C5E757C578}"/>
              </a:ext>
            </a:extLst>
          </p:cNvPr>
          <p:cNvSpPr/>
          <p:nvPr/>
        </p:nvSpPr>
        <p:spPr>
          <a:xfrm>
            <a:off x="6988012" y="4157334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BD9E794-8977-4176-B86C-CBC9CE1F8B18}"/>
              </a:ext>
            </a:extLst>
          </p:cNvPr>
          <p:cNvSpPr/>
          <p:nvPr/>
        </p:nvSpPr>
        <p:spPr>
          <a:xfrm>
            <a:off x="8082326" y="41555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603347" y="4986172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76684" y="499287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51182"/>
              </p:ext>
            </p:extLst>
          </p:nvPr>
        </p:nvGraphicFramePr>
        <p:xfrm>
          <a:off x="9867900" y="366752"/>
          <a:ext cx="2324099" cy="650169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및 학부모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오른쪽 리스트에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수신자 리스트에서 선택 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추가된 수신자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입력란의 있는 내용들이 저장됨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00CCED-29A6-4DEB-97E8-F7BF3E54832E}"/>
              </a:ext>
            </a:extLst>
          </p:cNvPr>
          <p:cNvSpPr/>
          <p:nvPr/>
        </p:nvSpPr>
        <p:spPr>
          <a:xfrm>
            <a:off x="7115519" y="2127566"/>
            <a:ext cx="1898439" cy="38329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8155E-2137-482D-9EA3-472CA98E0109}"/>
              </a:ext>
            </a:extLst>
          </p:cNvPr>
          <p:cNvSpPr/>
          <p:nvPr/>
        </p:nvSpPr>
        <p:spPr>
          <a:xfrm>
            <a:off x="7223760" y="2372107"/>
            <a:ext cx="1672155" cy="2539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63514"/>
              </p:ext>
            </p:extLst>
          </p:nvPr>
        </p:nvGraphicFramePr>
        <p:xfrm>
          <a:off x="2263143" y="2137006"/>
          <a:ext cx="3013983" cy="3832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56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488982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5642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28507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574497">
                  <a:extLst>
                    <a:ext uri="{9D8B030D-6E8A-4147-A177-3AD203B41FA5}">
                      <a16:colId xmlns:a16="http://schemas.microsoft.com/office/drawing/2014/main" val="109633435"/>
                    </a:ext>
                  </a:extLst>
                </a:gridCol>
              </a:tblGrid>
              <a:tr h="29971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수신구분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 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 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SMS 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59985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63955968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218773774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0998917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01287670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007730075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SMS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112325341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3609340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9850" y="22070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9850" y="24819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9850" y="27184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9850" y="295486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64BB7D-859F-43B8-882E-6C729C9CFE01}"/>
              </a:ext>
            </a:extLst>
          </p:cNvPr>
          <p:cNvSpPr/>
          <p:nvPr/>
        </p:nvSpPr>
        <p:spPr>
          <a:xfrm>
            <a:off x="2329850" y="319129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0CCE26-4FA3-41EE-955C-5217D03C7622}"/>
              </a:ext>
            </a:extLst>
          </p:cNvPr>
          <p:cNvSpPr/>
          <p:nvPr/>
        </p:nvSpPr>
        <p:spPr>
          <a:xfrm>
            <a:off x="2329850" y="342772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1D0E2D-E8F5-483D-B2B3-9CC26065BBD2}"/>
              </a:ext>
            </a:extLst>
          </p:cNvPr>
          <p:cNvSpPr/>
          <p:nvPr/>
        </p:nvSpPr>
        <p:spPr>
          <a:xfrm>
            <a:off x="2329850" y="390058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CAC55-89CC-49A3-9CFA-9F7276B76436}"/>
              </a:ext>
            </a:extLst>
          </p:cNvPr>
          <p:cNvSpPr/>
          <p:nvPr/>
        </p:nvSpPr>
        <p:spPr>
          <a:xfrm>
            <a:off x="2329850" y="366415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459D53-9FEB-43A1-9998-AFAF60DA871D}"/>
              </a:ext>
            </a:extLst>
          </p:cNvPr>
          <p:cNvSpPr/>
          <p:nvPr/>
        </p:nvSpPr>
        <p:spPr>
          <a:xfrm>
            <a:off x="2329850" y="413701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B7C373-7249-4EAD-A9DB-72B762B7DE5B}"/>
              </a:ext>
            </a:extLst>
          </p:cNvPr>
          <p:cNvSpPr/>
          <p:nvPr/>
        </p:nvSpPr>
        <p:spPr>
          <a:xfrm>
            <a:off x="2329850" y="437344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42B401-401F-4E22-A3C4-F73D22D7C19C}"/>
              </a:ext>
            </a:extLst>
          </p:cNvPr>
          <p:cNvSpPr/>
          <p:nvPr/>
        </p:nvSpPr>
        <p:spPr>
          <a:xfrm>
            <a:off x="2329850" y="46098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5761638" y="2162436"/>
            <a:ext cx="1196239" cy="3832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        총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아빠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엄마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심청이 아빠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337226" y="3701992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5781165" y="2451519"/>
            <a:ext cx="1144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1275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26" y="349298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093" y="5625911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39" y="29353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513347-4FB6-4E6D-A6F7-4DB99448D57A}"/>
              </a:ext>
            </a:extLst>
          </p:cNvPr>
          <p:cNvSpPr/>
          <p:nvPr/>
        </p:nvSpPr>
        <p:spPr>
          <a:xfrm>
            <a:off x="7229459" y="5336487"/>
            <a:ext cx="1666456" cy="42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4E939B-9AE6-4177-ABE5-316D75246EFD}"/>
              </a:ext>
            </a:extLst>
          </p:cNvPr>
          <p:cNvSpPr/>
          <p:nvPr/>
        </p:nvSpPr>
        <p:spPr>
          <a:xfrm>
            <a:off x="5008665" y="184468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732D3-64E3-4802-A071-DF6F33105EA9}"/>
              </a:ext>
            </a:extLst>
          </p:cNvPr>
          <p:cNvSpPr/>
          <p:nvPr/>
        </p:nvSpPr>
        <p:spPr>
          <a:xfrm rot="2700000">
            <a:off x="5847258" y="198326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1C7389F-8E37-4A1E-BA40-C48C25EBCD1D}"/>
              </a:ext>
            </a:extLst>
          </p:cNvPr>
          <p:cNvSpPr/>
          <p:nvPr/>
        </p:nvSpPr>
        <p:spPr>
          <a:xfrm>
            <a:off x="5772340" y="188953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E9C65-4AF3-43E3-BC9A-4081CE7E90FB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3E4832-C651-457A-B4FD-40BFD3FAE415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1F07A51-EDAE-4F1A-A47C-D48FED7F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09739AB-3F29-4606-AC3A-64391784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C294F8-AFE5-420C-83D4-082F5E99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8025D9B-2439-4DA6-B040-872AD64CE8F9}"/>
              </a:ext>
            </a:extLst>
          </p:cNvPr>
          <p:cNvSpPr/>
          <p:nvPr/>
        </p:nvSpPr>
        <p:spPr>
          <a:xfrm>
            <a:off x="6015920" y="184852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3E9AB2D-6B38-43D5-99E5-6930CFC1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167362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8B6A0B-8289-4114-9234-5FD80B85709C}"/>
              </a:ext>
            </a:extLst>
          </p:cNvPr>
          <p:cNvSpPr/>
          <p:nvPr/>
        </p:nvSpPr>
        <p:spPr>
          <a:xfrm>
            <a:off x="4271656" y="1837310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288EEEF-A15B-4127-8D39-59C97F07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313741" y="5752908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848753" y="5752816"/>
            <a:ext cx="377725" cy="173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853507" y="2598727"/>
            <a:ext cx="639013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561661" y="2604533"/>
            <a:ext cx="312169" cy="1904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7F9B3-E40B-49B1-97DA-124B6BD753C4}"/>
              </a:ext>
            </a:extLst>
          </p:cNvPr>
          <p:cNvSpPr/>
          <p:nvPr/>
        </p:nvSpPr>
        <p:spPr>
          <a:xfrm>
            <a:off x="2329850" y="48463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D924601-7460-4598-AD09-D628D0EFA81B}"/>
              </a:ext>
            </a:extLst>
          </p:cNvPr>
          <p:cNvSpPr/>
          <p:nvPr/>
        </p:nvSpPr>
        <p:spPr>
          <a:xfrm>
            <a:off x="2329850" y="508274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6DF8F9-6101-4C80-BA4E-186A7BE2B270}"/>
              </a:ext>
            </a:extLst>
          </p:cNvPr>
          <p:cNvSpPr/>
          <p:nvPr/>
        </p:nvSpPr>
        <p:spPr>
          <a:xfrm>
            <a:off x="2329850" y="531917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0B9474-DB7F-43D8-A296-794540C3481F}"/>
              </a:ext>
            </a:extLst>
          </p:cNvPr>
          <p:cNvSpPr/>
          <p:nvPr/>
        </p:nvSpPr>
        <p:spPr>
          <a:xfrm>
            <a:off x="2329850" y="55556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9F2ECBA-86BC-4F77-B0BF-8BD952FE2342}"/>
              </a:ext>
            </a:extLst>
          </p:cNvPr>
          <p:cNvSpPr/>
          <p:nvPr/>
        </p:nvSpPr>
        <p:spPr>
          <a:xfrm>
            <a:off x="2329850" y="579203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6CC6B3-C56F-411C-A86D-4626D73E21E8}"/>
              </a:ext>
            </a:extLst>
          </p:cNvPr>
          <p:cNvSpPr/>
          <p:nvPr/>
        </p:nvSpPr>
        <p:spPr>
          <a:xfrm>
            <a:off x="7238212" y="5021151"/>
            <a:ext cx="777414" cy="240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불러오기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182FB-B513-48AA-B141-A92E030C6095}"/>
              </a:ext>
            </a:extLst>
          </p:cNvPr>
          <p:cNvSpPr/>
          <p:nvPr/>
        </p:nvSpPr>
        <p:spPr>
          <a:xfrm>
            <a:off x="8109794" y="5021151"/>
            <a:ext cx="777414" cy="240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저장하기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569B09B-87AD-4286-A677-73978609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867" y="500260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40C74C2-E514-42B8-A3A6-8AD7810D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078" y="498953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82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D37169-65FE-460C-96AA-197561F824F6}"/>
              </a:ext>
            </a:extLst>
          </p:cNvPr>
          <p:cNvSpPr/>
          <p:nvPr/>
        </p:nvSpPr>
        <p:spPr>
          <a:xfrm>
            <a:off x="1262743" y="783771"/>
            <a:ext cx="7567748" cy="57215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메시지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 </a:t>
            </a:r>
            <a:r>
              <a:rPr lang="en-US" altLang="ko-KR" sz="800" dirty="0"/>
              <a:t>&gt; </a:t>
            </a:r>
            <a:r>
              <a:rPr lang="ko-KR" altLang="en-US" sz="800" dirty="0"/>
              <a:t>메시지 불러오기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90210"/>
              </p:ext>
            </p:extLst>
          </p:nvPr>
        </p:nvGraphicFramePr>
        <p:xfrm>
          <a:off x="9867900" y="366754"/>
          <a:ext cx="2324099" cy="28783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17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저장된 템플릿을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1465152" y="111475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메시지 불러오기 </a:t>
            </a:r>
            <a:r>
              <a:rPr lang="en-US" altLang="ko-KR" sz="1200" b="1" dirty="0"/>
              <a:t>(23</a:t>
            </a:r>
            <a:r>
              <a:rPr lang="ko-KR" altLang="en-US" sz="1200" b="1" dirty="0"/>
              <a:t>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D52648-B2A9-4BB4-BD97-D416BE18E1B7}"/>
              </a:ext>
            </a:extLst>
          </p:cNvPr>
          <p:cNvSpPr/>
          <p:nvPr/>
        </p:nvSpPr>
        <p:spPr>
          <a:xfrm>
            <a:off x="1612175" y="1581799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x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결제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FB178-56ED-4065-8EAF-427FD4081369}"/>
              </a:ext>
            </a:extLst>
          </p:cNvPr>
          <p:cNvSpPr/>
          <p:nvPr/>
        </p:nvSpPr>
        <p:spPr>
          <a:xfrm>
            <a:off x="3377470" y="1581799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2C531-FE9A-42D9-9D3C-97FCFBB55457}"/>
              </a:ext>
            </a:extLst>
          </p:cNvPr>
          <p:cNvSpPr/>
          <p:nvPr/>
        </p:nvSpPr>
        <p:spPr>
          <a:xfrm>
            <a:off x="5166193" y="1581799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EB212D-CC54-474E-A945-36BF5E77327D}"/>
              </a:ext>
            </a:extLst>
          </p:cNvPr>
          <p:cNvSpPr/>
          <p:nvPr/>
        </p:nvSpPr>
        <p:spPr>
          <a:xfrm>
            <a:off x="6921649" y="1581799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476BC40-8552-4856-9607-EE8BD7C4CB1C}"/>
              </a:ext>
            </a:extLst>
          </p:cNvPr>
          <p:cNvSpPr/>
          <p:nvPr/>
        </p:nvSpPr>
        <p:spPr>
          <a:xfrm>
            <a:off x="1608996" y="3616332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2147ADF-19AF-47F0-9B4A-B994B6F14772}"/>
              </a:ext>
            </a:extLst>
          </p:cNvPr>
          <p:cNvSpPr/>
          <p:nvPr/>
        </p:nvSpPr>
        <p:spPr>
          <a:xfrm>
            <a:off x="3374291" y="3616332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60E8DD-EA9A-4164-85C4-6FB3C7C43206}"/>
              </a:ext>
            </a:extLst>
          </p:cNvPr>
          <p:cNvSpPr/>
          <p:nvPr/>
        </p:nvSpPr>
        <p:spPr>
          <a:xfrm>
            <a:off x="5163014" y="3616332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A70421-6492-4A95-A013-DB2A227C029A}"/>
              </a:ext>
            </a:extLst>
          </p:cNvPr>
          <p:cNvSpPr/>
          <p:nvPr/>
        </p:nvSpPr>
        <p:spPr>
          <a:xfrm>
            <a:off x="6918470" y="3616332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FA3B1E-9AF7-45CB-9D5A-E4A9C190E4C6}"/>
              </a:ext>
            </a:extLst>
          </p:cNvPr>
          <p:cNvSpPr/>
          <p:nvPr/>
        </p:nvSpPr>
        <p:spPr>
          <a:xfrm>
            <a:off x="326181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A4D5AC-DB89-446B-967B-448A9C7FE391}"/>
              </a:ext>
            </a:extLst>
          </p:cNvPr>
          <p:cNvSpPr/>
          <p:nvPr/>
        </p:nvSpPr>
        <p:spPr>
          <a:xfrm>
            <a:off x="351027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D9DD35-AB89-4661-8EF1-C1990D0FB188}"/>
              </a:ext>
            </a:extLst>
          </p:cNvPr>
          <p:cNvSpPr/>
          <p:nvPr/>
        </p:nvSpPr>
        <p:spPr>
          <a:xfrm>
            <a:off x="375872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CA9F67A-8065-4793-ACF9-446374ADC9E4}"/>
              </a:ext>
            </a:extLst>
          </p:cNvPr>
          <p:cNvSpPr/>
          <p:nvPr/>
        </p:nvSpPr>
        <p:spPr>
          <a:xfrm>
            <a:off x="400717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E1E5AF7-8F9E-4E8C-8359-160C05A0C4A8}"/>
              </a:ext>
            </a:extLst>
          </p:cNvPr>
          <p:cNvSpPr/>
          <p:nvPr/>
        </p:nvSpPr>
        <p:spPr>
          <a:xfrm>
            <a:off x="425563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AD6536-7750-42F8-9155-CA8E7F1CD3E1}"/>
              </a:ext>
            </a:extLst>
          </p:cNvPr>
          <p:cNvSpPr/>
          <p:nvPr/>
        </p:nvSpPr>
        <p:spPr>
          <a:xfrm>
            <a:off x="450408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E358B0-929A-45C6-81AD-83FEF6A12692}"/>
              </a:ext>
            </a:extLst>
          </p:cNvPr>
          <p:cNvSpPr/>
          <p:nvPr/>
        </p:nvSpPr>
        <p:spPr>
          <a:xfrm>
            <a:off x="475254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80DCB1B-75FB-407E-8408-717C476E32A2}"/>
              </a:ext>
            </a:extLst>
          </p:cNvPr>
          <p:cNvSpPr/>
          <p:nvPr/>
        </p:nvSpPr>
        <p:spPr>
          <a:xfrm>
            <a:off x="500099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807C19F-0C70-4A8B-8FA6-4EE5C44B1A4B}"/>
              </a:ext>
            </a:extLst>
          </p:cNvPr>
          <p:cNvSpPr/>
          <p:nvPr/>
        </p:nvSpPr>
        <p:spPr>
          <a:xfrm>
            <a:off x="524944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4FAAE-7A24-40AD-869A-F679825A5621}"/>
              </a:ext>
            </a:extLst>
          </p:cNvPr>
          <p:cNvSpPr/>
          <p:nvPr/>
        </p:nvSpPr>
        <p:spPr>
          <a:xfrm>
            <a:off x="549790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36EA19-02B3-4E9F-BE09-6E84F0160B6C}"/>
              </a:ext>
            </a:extLst>
          </p:cNvPr>
          <p:cNvSpPr/>
          <p:nvPr/>
        </p:nvSpPr>
        <p:spPr>
          <a:xfrm>
            <a:off x="574635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61C6F4-6B8A-41E2-8EC4-4D10FDD935EB}"/>
              </a:ext>
            </a:extLst>
          </p:cNvPr>
          <p:cNvSpPr/>
          <p:nvPr/>
        </p:nvSpPr>
        <p:spPr>
          <a:xfrm>
            <a:off x="599481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4A7B16-66F5-4E03-8767-D62E29308FC2}"/>
              </a:ext>
            </a:extLst>
          </p:cNvPr>
          <p:cNvSpPr/>
          <p:nvPr/>
        </p:nvSpPr>
        <p:spPr>
          <a:xfrm>
            <a:off x="624326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4E548D-BB60-4056-80CB-DC977FBDE911}"/>
              </a:ext>
            </a:extLst>
          </p:cNvPr>
          <p:cNvSpPr/>
          <p:nvPr/>
        </p:nvSpPr>
        <p:spPr>
          <a:xfrm>
            <a:off x="6491716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897A683-1809-49C7-B158-6CFF0899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478" y="167457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53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30F3C3E-A9E2-48AC-9993-BE50B3B2F70B}"/>
              </a:ext>
            </a:extLst>
          </p:cNvPr>
          <p:cNvSpPr/>
          <p:nvPr/>
        </p:nvSpPr>
        <p:spPr>
          <a:xfrm>
            <a:off x="389754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5866B05-01BC-4569-A2BD-C122667CA342}"/>
              </a:ext>
            </a:extLst>
          </p:cNvPr>
          <p:cNvSpPr/>
          <p:nvPr/>
        </p:nvSpPr>
        <p:spPr>
          <a:xfrm>
            <a:off x="414599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6C4963-6751-4BDC-A4C6-519AA003D078}"/>
              </a:ext>
            </a:extLst>
          </p:cNvPr>
          <p:cNvSpPr/>
          <p:nvPr/>
        </p:nvSpPr>
        <p:spPr>
          <a:xfrm>
            <a:off x="439445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397C108-F430-450D-894A-230F23E59568}"/>
              </a:ext>
            </a:extLst>
          </p:cNvPr>
          <p:cNvSpPr/>
          <p:nvPr/>
        </p:nvSpPr>
        <p:spPr>
          <a:xfrm>
            <a:off x="464290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79EBBCD-1013-475B-B587-04C05B458EDF}"/>
              </a:ext>
            </a:extLst>
          </p:cNvPr>
          <p:cNvSpPr/>
          <p:nvPr/>
        </p:nvSpPr>
        <p:spPr>
          <a:xfrm>
            <a:off x="489135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EB18733-7920-4FB2-8DE4-999FF5F928BE}"/>
              </a:ext>
            </a:extLst>
          </p:cNvPr>
          <p:cNvSpPr/>
          <p:nvPr/>
        </p:nvSpPr>
        <p:spPr>
          <a:xfrm>
            <a:off x="513981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84E5DE-CE22-4479-ADFE-96B9AC6A5E01}"/>
              </a:ext>
            </a:extLst>
          </p:cNvPr>
          <p:cNvSpPr/>
          <p:nvPr/>
        </p:nvSpPr>
        <p:spPr>
          <a:xfrm>
            <a:off x="538826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48C725-82F7-4815-A99A-9E17F02D2ACD}"/>
              </a:ext>
            </a:extLst>
          </p:cNvPr>
          <p:cNvSpPr/>
          <p:nvPr/>
        </p:nvSpPr>
        <p:spPr>
          <a:xfrm>
            <a:off x="563672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ABDEA2D-EB0D-4059-8933-CABB9874EA34}"/>
              </a:ext>
            </a:extLst>
          </p:cNvPr>
          <p:cNvSpPr/>
          <p:nvPr/>
        </p:nvSpPr>
        <p:spPr>
          <a:xfrm>
            <a:off x="588517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6BA8E04-8EF6-4F87-AD8C-AB107380B6AA}"/>
              </a:ext>
            </a:extLst>
          </p:cNvPr>
          <p:cNvSpPr/>
          <p:nvPr/>
        </p:nvSpPr>
        <p:spPr>
          <a:xfrm>
            <a:off x="613362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F89EC01-2C8C-4976-8945-AFAC340E4C6E}"/>
              </a:ext>
            </a:extLst>
          </p:cNvPr>
          <p:cNvSpPr/>
          <p:nvPr/>
        </p:nvSpPr>
        <p:spPr>
          <a:xfrm>
            <a:off x="638208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34414D3-E089-4D5F-AEE9-3A090095EC69}"/>
              </a:ext>
            </a:extLst>
          </p:cNvPr>
          <p:cNvSpPr/>
          <p:nvPr/>
        </p:nvSpPr>
        <p:spPr>
          <a:xfrm>
            <a:off x="663053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4582030-13D3-47BA-B8FD-4DE4C2CA0E3A}"/>
              </a:ext>
            </a:extLst>
          </p:cNvPr>
          <p:cNvSpPr/>
          <p:nvPr/>
        </p:nvSpPr>
        <p:spPr>
          <a:xfrm>
            <a:off x="687899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C388432-1F5E-45B5-9521-EDD8D88C1272}"/>
              </a:ext>
            </a:extLst>
          </p:cNvPr>
          <p:cNvSpPr/>
          <p:nvPr/>
        </p:nvSpPr>
        <p:spPr>
          <a:xfrm>
            <a:off x="7127441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발송내역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265"/>
              </p:ext>
            </p:extLst>
          </p:nvPr>
        </p:nvGraphicFramePr>
        <p:xfrm>
          <a:off x="2254536" y="2994676"/>
          <a:ext cx="6867148" cy="1593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3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880961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0541602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31118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발송일자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47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ko-KR" altLang="en-US" sz="900" dirty="0"/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0788"/>
              </p:ext>
            </p:extLst>
          </p:nvPr>
        </p:nvGraphicFramePr>
        <p:xfrm>
          <a:off x="2242201" y="1766982"/>
          <a:ext cx="6879483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919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232865222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56890540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871515085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52930037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42304043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1925430833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 푸시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2738133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287670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2782980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2730513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2730513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2730513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274197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567065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273075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730714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755559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780404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805250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8300956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854941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879786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904631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929477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278298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2803350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2775478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2795848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272502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2659048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E81EFC-61C4-46CD-BC47-3CF79824573E}"/>
              </a:ext>
            </a:extLst>
          </p:cNvPr>
          <p:cNvSpPr/>
          <p:nvPr/>
        </p:nvSpPr>
        <p:spPr>
          <a:xfrm>
            <a:off x="1628666" y="463681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4361D3-313D-4495-ABC8-392173A6B6A3}"/>
              </a:ext>
            </a:extLst>
          </p:cNvPr>
          <p:cNvSpPr/>
          <p:nvPr/>
        </p:nvSpPr>
        <p:spPr>
          <a:xfrm>
            <a:off x="1653599" y="4696638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성공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89B7EA-0FE1-4C78-9ADC-1472733B8B4A}"/>
              </a:ext>
            </a:extLst>
          </p:cNvPr>
          <p:cNvSpPr/>
          <p:nvPr/>
        </p:nvSpPr>
        <p:spPr>
          <a:xfrm>
            <a:off x="3898737" y="4636313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96287A5-1EDD-4EF4-BEAB-9D05F1C82099}"/>
              </a:ext>
            </a:extLst>
          </p:cNvPr>
          <p:cNvSpPr/>
          <p:nvPr/>
        </p:nvSpPr>
        <p:spPr>
          <a:xfrm>
            <a:off x="3636986" y="634269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B952B07-ADC8-4E21-9113-EE35111783AA}"/>
              </a:ext>
            </a:extLst>
          </p:cNvPr>
          <p:cNvSpPr/>
          <p:nvPr/>
        </p:nvSpPr>
        <p:spPr>
          <a:xfrm>
            <a:off x="3153006" y="634269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4C335B-E84F-435A-A174-4CF28AF22F38}"/>
              </a:ext>
            </a:extLst>
          </p:cNvPr>
          <p:cNvSpPr txBox="1"/>
          <p:nvPr/>
        </p:nvSpPr>
        <p:spPr>
          <a:xfrm>
            <a:off x="1715149" y="488651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233AF67-03F9-484B-BC3C-C0E310024073}"/>
              </a:ext>
            </a:extLst>
          </p:cNvPr>
          <p:cNvCxnSpPr>
            <a:cxnSpLocks/>
          </p:cNvCxnSpPr>
          <p:nvPr/>
        </p:nvCxnSpPr>
        <p:spPr>
          <a:xfrm>
            <a:off x="1768489" y="528372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3687B1C-6003-496A-911F-8179F17456EC}"/>
              </a:ext>
            </a:extLst>
          </p:cNvPr>
          <p:cNvCxnSpPr>
            <a:cxnSpLocks/>
          </p:cNvCxnSpPr>
          <p:nvPr/>
        </p:nvCxnSpPr>
        <p:spPr>
          <a:xfrm>
            <a:off x="1768489" y="558649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2C00FC6-9E25-4009-8E00-616EC911770C}"/>
              </a:ext>
            </a:extLst>
          </p:cNvPr>
          <p:cNvCxnSpPr>
            <a:cxnSpLocks/>
          </p:cNvCxnSpPr>
          <p:nvPr/>
        </p:nvCxnSpPr>
        <p:spPr>
          <a:xfrm>
            <a:off x="1768489" y="588926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7DD39-9E1A-4C68-B6A1-A9EDAF63B9D9}"/>
              </a:ext>
            </a:extLst>
          </p:cNvPr>
          <p:cNvCxnSpPr>
            <a:cxnSpLocks/>
          </p:cNvCxnSpPr>
          <p:nvPr/>
        </p:nvCxnSpPr>
        <p:spPr>
          <a:xfrm>
            <a:off x="1768489" y="619203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114C4E-C21B-4FDA-8CEA-DB8558A1E050}"/>
              </a:ext>
            </a:extLst>
          </p:cNvPr>
          <p:cNvCxnSpPr>
            <a:cxnSpLocks/>
          </p:cNvCxnSpPr>
          <p:nvPr/>
        </p:nvCxnSpPr>
        <p:spPr>
          <a:xfrm>
            <a:off x="1768489" y="498095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58BAF3-CE0E-4D39-9531-F51C985C5F21}"/>
              </a:ext>
            </a:extLst>
          </p:cNvPr>
          <p:cNvSpPr/>
          <p:nvPr/>
        </p:nvSpPr>
        <p:spPr>
          <a:xfrm>
            <a:off x="7048418" y="464282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17ECFC-C82A-415D-915C-1107EF72C112}"/>
              </a:ext>
            </a:extLst>
          </p:cNvPr>
          <p:cNvSpPr/>
          <p:nvPr/>
        </p:nvSpPr>
        <p:spPr>
          <a:xfrm>
            <a:off x="7073351" y="4693123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실패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1C03084-6DF8-4DA0-8293-854CFDC109AC}"/>
              </a:ext>
            </a:extLst>
          </p:cNvPr>
          <p:cNvSpPr/>
          <p:nvPr/>
        </p:nvSpPr>
        <p:spPr>
          <a:xfrm>
            <a:off x="9318489" y="465184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3A9E3B3-595A-4F29-A3D7-7B12516569C6}"/>
              </a:ext>
            </a:extLst>
          </p:cNvPr>
          <p:cNvSpPr/>
          <p:nvPr/>
        </p:nvSpPr>
        <p:spPr>
          <a:xfrm>
            <a:off x="8926024" y="6348700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재전송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635D4FE-E356-4B66-97E9-8AEA5F05BA2A}"/>
              </a:ext>
            </a:extLst>
          </p:cNvPr>
          <p:cNvSpPr/>
          <p:nvPr/>
        </p:nvSpPr>
        <p:spPr>
          <a:xfrm>
            <a:off x="8442126" y="634870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FDCBB0-F1F5-4C4F-AD9D-7194E843FCA8}"/>
              </a:ext>
            </a:extLst>
          </p:cNvPr>
          <p:cNvSpPr txBox="1"/>
          <p:nvPr/>
        </p:nvSpPr>
        <p:spPr>
          <a:xfrm>
            <a:off x="7356845" y="489252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5BF9553-0E1F-4DCE-A317-A6DC89221D9D}"/>
              </a:ext>
            </a:extLst>
          </p:cNvPr>
          <p:cNvCxnSpPr>
            <a:cxnSpLocks/>
          </p:cNvCxnSpPr>
          <p:nvPr/>
        </p:nvCxnSpPr>
        <p:spPr>
          <a:xfrm>
            <a:off x="7188241" y="527068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BEA9610-C96F-4FD7-813C-0EA683D6AA22}"/>
              </a:ext>
            </a:extLst>
          </p:cNvPr>
          <p:cNvCxnSpPr>
            <a:cxnSpLocks/>
          </p:cNvCxnSpPr>
          <p:nvPr/>
        </p:nvCxnSpPr>
        <p:spPr>
          <a:xfrm>
            <a:off x="7188241" y="559250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276E2EE-D42F-463D-9A42-F1B00CCD856A}"/>
              </a:ext>
            </a:extLst>
          </p:cNvPr>
          <p:cNvCxnSpPr>
            <a:cxnSpLocks/>
          </p:cNvCxnSpPr>
          <p:nvPr/>
        </p:nvCxnSpPr>
        <p:spPr>
          <a:xfrm>
            <a:off x="7188241" y="589527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F90A2B-581E-4C4F-B229-39C0844D574E}"/>
              </a:ext>
            </a:extLst>
          </p:cNvPr>
          <p:cNvCxnSpPr>
            <a:cxnSpLocks/>
          </p:cNvCxnSpPr>
          <p:nvPr/>
        </p:nvCxnSpPr>
        <p:spPr>
          <a:xfrm>
            <a:off x="7188241" y="619804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D9C75DC-E42C-4DA3-AD7F-EB7D46ECF15E}"/>
              </a:ext>
            </a:extLst>
          </p:cNvPr>
          <p:cNvCxnSpPr>
            <a:cxnSpLocks/>
          </p:cNvCxnSpPr>
          <p:nvPr/>
        </p:nvCxnSpPr>
        <p:spPr>
          <a:xfrm>
            <a:off x="7188241" y="4615494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B51382-560F-4D42-8AD1-07735F822658}"/>
              </a:ext>
            </a:extLst>
          </p:cNvPr>
          <p:cNvSpPr/>
          <p:nvPr/>
        </p:nvSpPr>
        <p:spPr>
          <a:xfrm>
            <a:off x="7236677" y="506033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2BDAFC-E6FF-4B56-8290-F44D72C8F59A}"/>
              </a:ext>
            </a:extLst>
          </p:cNvPr>
          <p:cNvSpPr/>
          <p:nvPr/>
        </p:nvSpPr>
        <p:spPr>
          <a:xfrm>
            <a:off x="7236677" y="53706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5F1DF1-2593-4AF8-8284-D7CDBEB0022E}"/>
              </a:ext>
            </a:extLst>
          </p:cNvPr>
          <p:cNvSpPr/>
          <p:nvPr/>
        </p:nvSpPr>
        <p:spPr>
          <a:xfrm>
            <a:off x="7236677" y="568106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C58C15-19A4-4A70-A64F-43D79D61AC07}"/>
              </a:ext>
            </a:extLst>
          </p:cNvPr>
          <p:cNvSpPr/>
          <p:nvPr/>
        </p:nvSpPr>
        <p:spPr>
          <a:xfrm>
            <a:off x="7236677" y="59819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49B6FD3-7CF5-4501-B291-68AF6ECA1E83}"/>
              </a:ext>
            </a:extLst>
          </p:cNvPr>
          <p:cNvSpPr/>
          <p:nvPr/>
        </p:nvSpPr>
        <p:spPr>
          <a:xfrm>
            <a:off x="7235032" y="637056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F30A-A874-4542-A416-4D25891FD5BD}"/>
              </a:ext>
            </a:extLst>
          </p:cNvPr>
          <p:cNvSpPr txBox="1"/>
          <p:nvPr/>
        </p:nvSpPr>
        <p:spPr>
          <a:xfrm>
            <a:off x="7351776" y="63427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전체</a:t>
            </a:r>
            <a:endParaRPr lang="ko-KR" altLang="en-US" sz="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2FF66C-513D-4524-B7E1-F311F34E5389}"/>
              </a:ext>
            </a:extLst>
          </p:cNvPr>
          <p:cNvCxnSpPr>
            <a:cxnSpLocks/>
          </p:cNvCxnSpPr>
          <p:nvPr/>
        </p:nvCxnSpPr>
        <p:spPr>
          <a:xfrm>
            <a:off x="3305175" y="2600325"/>
            <a:ext cx="161986" cy="234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148DAF-78AF-4F12-B36B-71B3A1EA0670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8965639" y="4512906"/>
            <a:ext cx="59340" cy="38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71CBC82-FA72-4FBC-97A1-59A5B5D5C796}"/>
              </a:ext>
            </a:extLst>
          </p:cNvPr>
          <p:cNvSpPr/>
          <p:nvPr/>
        </p:nvSpPr>
        <p:spPr>
          <a:xfrm>
            <a:off x="8512701" y="3293735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DB631970-7047-4821-B1F6-0030053F160F}"/>
              </a:ext>
            </a:extLst>
          </p:cNvPr>
          <p:cNvSpPr/>
          <p:nvPr/>
        </p:nvSpPr>
        <p:spPr>
          <a:xfrm>
            <a:off x="7922197" y="3292822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904FB32-8317-48FB-B1EC-35F143AA59E5}"/>
              </a:ext>
            </a:extLst>
          </p:cNvPr>
          <p:cNvSpPr/>
          <p:nvPr/>
        </p:nvSpPr>
        <p:spPr>
          <a:xfrm>
            <a:off x="8512701" y="369153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E4963572-A181-4CDD-B35E-CFF1B64BD6B4}"/>
              </a:ext>
            </a:extLst>
          </p:cNvPr>
          <p:cNvSpPr/>
          <p:nvPr/>
        </p:nvSpPr>
        <p:spPr>
          <a:xfrm>
            <a:off x="7922197" y="369062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7E61FFB-D1C9-4812-B867-D219F83E2E01}"/>
              </a:ext>
            </a:extLst>
          </p:cNvPr>
          <p:cNvSpPr/>
          <p:nvPr/>
        </p:nvSpPr>
        <p:spPr>
          <a:xfrm>
            <a:off x="8512701" y="405550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5B2CFEBD-115B-4E67-8DB5-6B4334A5EC49}"/>
              </a:ext>
            </a:extLst>
          </p:cNvPr>
          <p:cNvSpPr/>
          <p:nvPr/>
        </p:nvSpPr>
        <p:spPr>
          <a:xfrm>
            <a:off x="7922197" y="405459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0E12D7FF-3DCB-4471-B357-1F82319C73AF}"/>
              </a:ext>
            </a:extLst>
          </p:cNvPr>
          <p:cNvSpPr/>
          <p:nvPr/>
        </p:nvSpPr>
        <p:spPr>
          <a:xfrm>
            <a:off x="8522226" y="4408160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79853E7-63BE-4E59-A97F-E19916D24CAD}"/>
              </a:ext>
            </a:extLst>
          </p:cNvPr>
          <p:cNvSpPr/>
          <p:nvPr/>
        </p:nvSpPr>
        <p:spPr>
          <a:xfrm>
            <a:off x="7931722" y="4407247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82F619-B266-4848-9BB6-1DC50853B81B}"/>
              </a:ext>
            </a:extLst>
          </p:cNvPr>
          <p:cNvSpPr/>
          <p:nvPr/>
        </p:nvSpPr>
        <p:spPr>
          <a:xfrm>
            <a:off x="6539922" y="512416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FFE8942-55D1-4F3A-9F4F-AB2A50B29F7C}"/>
              </a:ext>
            </a:extLst>
          </p:cNvPr>
          <p:cNvSpPr/>
          <p:nvPr/>
        </p:nvSpPr>
        <p:spPr>
          <a:xfrm>
            <a:off x="4271046" y="5050784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C09CE4E-CD09-4C30-9267-E8485C8D3D87}"/>
              </a:ext>
            </a:extLst>
          </p:cNvPr>
          <p:cNvSpPr/>
          <p:nvPr/>
        </p:nvSpPr>
        <p:spPr>
          <a:xfrm>
            <a:off x="4295979" y="5110605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메시지 내용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CD82A03-69FB-4544-B93E-1A5E9F620A5F}"/>
              </a:ext>
            </a:extLst>
          </p:cNvPr>
          <p:cNvSpPr/>
          <p:nvPr/>
        </p:nvSpPr>
        <p:spPr>
          <a:xfrm>
            <a:off x="6541117" y="505028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041DB1B-9519-481C-82CF-454180199A1B}"/>
              </a:ext>
            </a:extLst>
          </p:cNvPr>
          <p:cNvSpPr/>
          <p:nvPr/>
        </p:nvSpPr>
        <p:spPr>
          <a:xfrm>
            <a:off x="6279366" y="675665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3178AF48-1843-4BEC-8AE7-35283F73CE45}"/>
              </a:ext>
            </a:extLst>
          </p:cNvPr>
          <p:cNvSpPr/>
          <p:nvPr/>
        </p:nvSpPr>
        <p:spPr>
          <a:xfrm>
            <a:off x="5795386" y="675665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E5D620-AB8F-49D6-8BB5-CD5D46229521}"/>
              </a:ext>
            </a:extLst>
          </p:cNvPr>
          <p:cNvSpPr txBox="1"/>
          <p:nvPr/>
        </p:nvSpPr>
        <p:spPr>
          <a:xfrm>
            <a:off x="4326188" y="5476348"/>
            <a:ext cx="2293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결제부탁드립니다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http://www.slfjskljflkdjfskljfdlk.comdjflkfsljfkdljskffljfkld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결제경로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A885E290-921F-4221-9CC3-56BC78E04EF6}"/>
              </a:ext>
            </a:extLst>
          </p:cNvPr>
          <p:cNvCxnSpPr>
            <a:cxnSpLocks/>
          </p:cNvCxnSpPr>
          <p:nvPr/>
        </p:nvCxnSpPr>
        <p:spPr>
          <a:xfrm>
            <a:off x="4410869" y="660600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0C983DE-CEF7-44B1-AC0A-76F322236E68}"/>
              </a:ext>
            </a:extLst>
          </p:cNvPr>
          <p:cNvCxnSpPr>
            <a:cxnSpLocks/>
          </p:cNvCxnSpPr>
          <p:nvPr/>
        </p:nvCxnSpPr>
        <p:spPr>
          <a:xfrm>
            <a:off x="4410869" y="539492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A59E4A-F087-4416-801E-7E3728AA7009}"/>
              </a:ext>
            </a:extLst>
          </p:cNvPr>
          <p:cNvCxnSpPr/>
          <p:nvPr/>
        </p:nvCxnSpPr>
        <p:spPr>
          <a:xfrm flipH="1">
            <a:off x="6279366" y="3429000"/>
            <a:ext cx="683511" cy="18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37852"/>
              </p:ext>
            </p:extLst>
          </p:nvPr>
        </p:nvGraphicFramePr>
        <p:xfrm>
          <a:off x="9867900" y="366752"/>
          <a:ext cx="2324099" cy="65454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1-8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24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34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0812"/>
              </p:ext>
            </p:extLst>
          </p:nvPr>
        </p:nvGraphicFramePr>
        <p:xfrm>
          <a:off x="9867900" y="366753"/>
          <a:ext cx="2324099" cy="18423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44286" y="4445105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316072" y="445180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7405"/>
              </p:ext>
            </p:extLst>
          </p:nvPr>
        </p:nvGraphicFramePr>
        <p:xfrm>
          <a:off x="2180755" y="1720694"/>
          <a:ext cx="6942702" cy="318588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동영상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24F51C-1891-4337-9A12-B358E9EE64BD}"/>
              </a:ext>
            </a:extLst>
          </p:cNvPr>
          <p:cNvSpPr/>
          <p:nvPr/>
        </p:nvSpPr>
        <p:spPr>
          <a:xfrm>
            <a:off x="3284925" y="4164988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8FF90E-571C-4B25-8914-DE0784F1310C}"/>
              </a:ext>
            </a:extLst>
          </p:cNvPr>
          <p:cNvSpPr/>
          <p:nvPr/>
        </p:nvSpPr>
        <p:spPr>
          <a:xfrm>
            <a:off x="4379239" y="4163238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74036B-D859-47F6-9AAF-B0C2FDCE1540}"/>
              </a:ext>
            </a:extLst>
          </p:cNvPr>
          <p:cNvSpPr/>
          <p:nvPr/>
        </p:nvSpPr>
        <p:spPr>
          <a:xfrm>
            <a:off x="3288176" y="443483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80565A-7B8F-418B-B31C-1291739275C3}"/>
              </a:ext>
            </a:extLst>
          </p:cNvPr>
          <p:cNvSpPr/>
          <p:nvPr/>
        </p:nvSpPr>
        <p:spPr>
          <a:xfrm>
            <a:off x="8093524" y="44330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F68990-9DEB-49BE-8BFF-7543BA307E6B}"/>
              </a:ext>
            </a:extLst>
          </p:cNvPr>
          <p:cNvSpPr/>
          <p:nvPr/>
        </p:nvSpPr>
        <p:spPr>
          <a:xfrm>
            <a:off x="3288176" y="4686504"/>
            <a:ext cx="4756068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9C1F128-EA2E-4FB1-9FA5-5553C3A72754}"/>
              </a:ext>
            </a:extLst>
          </p:cNvPr>
          <p:cNvSpPr/>
          <p:nvPr/>
        </p:nvSpPr>
        <p:spPr>
          <a:xfrm>
            <a:off x="8093524" y="468475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9495CC-2B35-4C2E-87E0-40FA76F6E1F7}"/>
              </a:ext>
            </a:extLst>
          </p:cNvPr>
          <p:cNvSpPr/>
          <p:nvPr/>
        </p:nvSpPr>
        <p:spPr>
          <a:xfrm>
            <a:off x="5135224" y="4163239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526026-F2C5-48B7-BE58-3F6A74901388}"/>
              </a:ext>
            </a:extLst>
          </p:cNvPr>
          <p:cNvSpPr/>
          <p:nvPr/>
        </p:nvSpPr>
        <p:spPr>
          <a:xfrm>
            <a:off x="6229538" y="4161489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9C192F-5985-4C7B-963F-FF2011156245}"/>
              </a:ext>
            </a:extLst>
          </p:cNvPr>
          <p:cNvSpPr/>
          <p:nvPr/>
        </p:nvSpPr>
        <p:spPr>
          <a:xfrm>
            <a:off x="6988012" y="4157334"/>
            <a:ext cx="1035059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BBCAB5D-9D6D-4DB2-B486-AB179FC7743E}"/>
              </a:ext>
            </a:extLst>
          </p:cNvPr>
          <p:cNvSpPr/>
          <p:nvPr/>
        </p:nvSpPr>
        <p:spPr>
          <a:xfrm>
            <a:off x="8082326" y="4155584"/>
            <a:ext cx="608331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찾아보기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399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99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02384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7E1C10C-19C8-4017-B3D8-1323412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491603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51C4AB-6906-42E7-AF7D-CA1D5180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156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49BDE7-0354-4637-A4C4-32EDE456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0077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632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3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00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8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40239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40A6EE-09D4-4D6D-829A-EE3747449CF5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 </a:t>
            </a:r>
            <a:r>
              <a:rPr lang="ko-KR" altLang="en-US" sz="900" dirty="0" err="1">
                <a:solidFill>
                  <a:schemeClr val="tx1"/>
                </a:solidFill>
              </a:rPr>
              <a:t>다산점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6E3A69-8CA5-448A-AAB0-857D6B2F20B7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4964F-86DB-487D-AB23-9B00B9059DB6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CDB8BA-83EE-4BF5-BBB1-614B540F2D84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D7D53C1-E344-4B42-9A7B-7D63B1F68842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DB91EA-C19B-4D23-9675-08E594627779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24"/>
              </p:ext>
            </p:extLst>
          </p:nvPr>
        </p:nvGraphicFramePr>
        <p:xfrm>
          <a:off x="9867900" y="366752"/>
          <a:ext cx="2324099" cy="184595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0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2592"/>
              </p:ext>
            </p:extLst>
          </p:nvPr>
        </p:nvGraphicFramePr>
        <p:xfrm>
          <a:off x="2180755" y="1720694"/>
          <a:ext cx="6942702" cy="201579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18075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76194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청구자료 자동생성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기간반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최종 수강기간 종료일         일 전에 청구자료 자동생성</a:t>
                      </a:r>
                      <a:endParaRPr lang="en-US" altLang="ko-KR" sz="9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회차반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잔여회차</a:t>
                      </a:r>
                      <a:r>
                        <a:rPr lang="ko-KR" altLang="en-US" sz="900" dirty="0"/>
                        <a:t>         회 도달 시점에 청구자료 자동생성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수강기간 기본설정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카드사 목록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은행사</a:t>
                      </a:r>
                      <a:r>
                        <a:rPr lang="ko-KR" altLang="en-US" sz="900" dirty="0"/>
                        <a:t> 목록 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3BD1BD-940A-4780-8C85-26E1FEF299FD}"/>
              </a:ext>
            </a:extLst>
          </p:cNvPr>
          <p:cNvSpPr/>
          <p:nvPr/>
        </p:nvSpPr>
        <p:spPr>
          <a:xfrm>
            <a:off x="3445785" y="1847949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A18F6B-B197-466B-90C0-09611607D875}"/>
              </a:ext>
            </a:extLst>
          </p:cNvPr>
          <p:cNvSpPr/>
          <p:nvPr/>
        </p:nvSpPr>
        <p:spPr>
          <a:xfrm>
            <a:off x="4022099" y="184794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미사용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8071A5-28BB-43B4-B390-02BA92276B87}"/>
              </a:ext>
            </a:extLst>
          </p:cNvPr>
          <p:cNvSpPr/>
          <p:nvPr/>
        </p:nvSpPr>
        <p:spPr>
          <a:xfrm>
            <a:off x="5134123" y="2074565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8FC0BA-54EF-4EC2-A318-1859E4242F51}"/>
              </a:ext>
            </a:extLst>
          </p:cNvPr>
          <p:cNvSpPr/>
          <p:nvPr/>
        </p:nvSpPr>
        <p:spPr>
          <a:xfrm>
            <a:off x="4474895" y="2269756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5C3DE4-68CC-45B3-975F-49A264B45801}"/>
              </a:ext>
            </a:extLst>
          </p:cNvPr>
          <p:cNvSpPr/>
          <p:nvPr/>
        </p:nvSpPr>
        <p:spPr>
          <a:xfrm>
            <a:off x="3454400" y="2518945"/>
            <a:ext cx="2606726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이전 수강기간 종료일 익일부터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개월로 기본 설정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95534E-F3A1-4709-B333-550836ECBBFE}"/>
              </a:ext>
            </a:extLst>
          </p:cNvPr>
          <p:cNvSpPr/>
          <p:nvPr/>
        </p:nvSpPr>
        <p:spPr>
          <a:xfrm>
            <a:off x="6061126" y="2517259"/>
            <a:ext cx="178042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일부터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말일로 기본설정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A61B40-1573-44A1-A805-9A475137FE64}"/>
              </a:ext>
            </a:extLst>
          </p:cNvPr>
          <p:cNvSpPr/>
          <p:nvPr/>
        </p:nvSpPr>
        <p:spPr>
          <a:xfrm>
            <a:off x="3445785" y="2786455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78F3FF-2616-4F79-9FCA-E92DB54DC97F}"/>
              </a:ext>
            </a:extLst>
          </p:cNvPr>
          <p:cNvSpPr/>
          <p:nvPr/>
        </p:nvSpPr>
        <p:spPr>
          <a:xfrm>
            <a:off x="3458120" y="3013752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비씨카드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0154D3-6910-4110-B009-944D6124B905}"/>
              </a:ext>
            </a:extLst>
          </p:cNvPr>
          <p:cNvSpPr/>
          <p:nvPr/>
        </p:nvSpPr>
        <p:spPr>
          <a:xfrm>
            <a:off x="4336024" y="2787588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BC833D-E4B3-4769-B93C-706CDC7D2D57}"/>
              </a:ext>
            </a:extLst>
          </p:cNvPr>
          <p:cNvSpPr/>
          <p:nvPr/>
        </p:nvSpPr>
        <p:spPr>
          <a:xfrm>
            <a:off x="4213650" y="3010608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3D8A1-08E1-4F97-A056-384256BBE5E2}"/>
              </a:ext>
            </a:extLst>
          </p:cNvPr>
          <p:cNvSpPr/>
          <p:nvPr/>
        </p:nvSpPr>
        <p:spPr>
          <a:xfrm>
            <a:off x="4969180" y="3019316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현대카드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487E7A-3284-4DD7-B8C0-458863174876}"/>
              </a:ext>
            </a:extLst>
          </p:cNvPr>
          <p:cNvSpPr/>
          <p:nvPr/>
        </p:nvSpPr>
        <p:spPr>
          <a:xfrm>
            <a:off x="3466259" y="3281592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8628FE-EEF0-4333-BB53-5CC185939C09}"/>
              </a:ext>
            </a:extLst>
          </p:cNvPr>
          <p:cNvSpPr/>
          <p:nvPr/>
        </p:nvSpPr>
        <p:spPr>
          <a:xfrm>
            <a:off x="3478594" y="3508889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318FC-D1F1-42BA-B5CC-F869BA64B83B}"/>
              </a:ext>
            </a:extLst>
          </p:cNvPr>
          <p:cNvSpPr/>
          <p:nvPr/>
        </p:nvSpPr>
        <p:spPr>
          <a:xfrm>
            <a:off x="4356498" y="3282725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064E3-2CCD-416E-A143-C8D5B055F155}"/>
              </a:ext>
            </a:extLst>
          </p:cNvPr>
          <p:cNvSpPr/>
          <p:nvPr/>
        </p:nvSpPr>
        <p:spPr>
          <a:xfrm>
            <a:off x="4234124" y="3505745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96095E-9F82-43FE-8CE7-D81FFA47BE14}"/>
              </a:ext>
            </a:extLst>
          </p:cNvPr>
          <p:cNvSpPr/>
          <p:nvPr/>
        </p:nvSpPr>
        <p:spPr>
          <a:xfrm>
            <a:off x="4989654" y="351445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7E786D9-E6B2-47D3-BD62-2EB32832FB5A}"/>
              </a:ext>
            </a:extLst>
          </p:cNvPr>
          <p:cNvSpPr/>
          <p:nvPr/>
        </p:nvSpPr>
        <p:spPr>
          <a:xfrm>
            <a:off x="8724259" y="3828002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2B669BD-B1F6-4FAA-BF90-0D8D5AD67FDC}"/>
              </a:ext>
            </a:extLst>
          </p:cNvPr>
          <p:cNvSpPr/>
          <p:nvPr/>
        </p:nvSpPr>
        <p:spPr>
          <a:xfrm>
            <a:off x="8297260" y="383567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846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84969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15494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BAE62E-6347-45FF-A7D8-E65C7858A439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03605A-C724-4279-B5A0-9346533F953D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7EFFC0-7314-4DF6-A86F-5DA5004DA97E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B04475-9BF6-49DB-8D53-1A7FBE411A4E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475890-B7AB-4F57-B81B-44181E8CE0F7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BB2A0160-6962-496C-8929-C32FBD3B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9023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BF64E5-BA41-4319-ACD8-25F3F7703AE2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FC2AB1-075D-411A-A5B2-E8D3FD4AE39B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CA8082-3229-4155-874D-D748A9DBA735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2C62FB-6D98-4072-9E33-EDCCD744D5DD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2DAB0D-2635-44ED-97FF-7DBF5578391E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B4A958-7A1D-4419-94AC-FD6B4BD5A916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55C0-EF0D-47BE-B9E1-D638BBF8A4F9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6AA54-DEB4-4AC5-B263-1DAE19C1243C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960BD-11FE-4D73-B552-01FEAC270778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0F6C77-A467-49F4-B60D-FDBDD0382E16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F40E20-C3D0-48B3-985C-FD736038ED7D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203020-586A-43FA-9C39-8EBA1720C730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23909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선택 항목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45144"/>
              </p:ext>
            </p:extLst>
          </p:nvPr>
        </p:nvGraphicFramePr>
        <p:xfrm>
          <a:off x="2180755" y="1755528"/>
          <a:ext cx="6942702" cy="201168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원생구분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학년구분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수납구분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청구항목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8724259" y="3871547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DFE14F-F949-4D4F-85B7-C436161E9B26}"/>
              </a:ext>
            </a:extLst>
          </p:cNvPr>
          <p:cNvSpPr/>
          <p:nvPr/>
        </p:nvSpPr>
        <p:spPr>
          <a:xfrm>
            <a:off x="3284037" y="178913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8C62FD-CEED-42B9-A226-53CDBE51F4D4}"/>
              </a:ext>
            </a:extLst>
          </p:cNvPr>
          <p:cNvSpPr/>
          <p:nvPr/>
        </p:nvSpPr>
        <p:spPr>
          <a:xfrm>
            <a:off x="3286620" y="2016431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75690B-D787-468A-9DC6-F770E7D0338A}"/>
              </a:ext>
            </a:extLst>
          </p:cNvPr>
          <p:cNvSpPr/>
          <p:nvPr/>
        </p:nvSpPr>
        <p:spPr>
          <a:xfrm>
            <a:off x="3824660" y="2020458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06C4BA-683C-4C2D-88D5-F96A8C6ACF90}"/>
              </a:ext>
            </a:extLst>
          </p:cNvPr>
          <p:cNvSpPr/>
          <p:nvPr/>
        </p:nvSpPr>
        <p:spPr>
          <a:xfrm>
            <a:off x="4174276" y="179026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0D5882-C069-4B81-A8F9-3AF806A07171}"/>
              </a:ext>
            </a:extLst>
          </p:cNvPr>
          <p:cNvSpPr/>
          <p:nvPr/>
        </p:nvSpPr>
        <p:spPr>
          <a:xfrm>
            <a:off x="4459256" y="2025139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A23E25-2A2C-469A-86E5-7A0CC17D6FA1}"/>
              </a:ext>
            </a:extLst>
          </p:cNvPr>
          <p:cNvSpPr/>
          <p:nvPr/>
        </p:nvSpPr>
        <p:spPr>
          <a:xfrm>
            <a:off x="5100899" y="2025139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59172D-70F5-42F7-ADCA-82B26F634830}"/>
              </a:ext>
            </a:extLst>
          </p:cNvPr>
          <p:cNvSpPr/>
          <p:nvPr/>
        </p:nvSpPr>
        <p:spPr>
          <a:xfrm>
            <a:off x="5733382" y="2025139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미등록생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EB824-2FF3-4A51-859A-98DB7DA65463}"/>
              </a:ext>
            </a:extLst>
          </p:cNvPr>
          <p:cNvSpPr/>
          <p:nvPr/>
        </p:nvSpPr>
        <p:spPr>
          <a:xfrm>
            <a:off x="3288389" y="231600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2CC0B-9C96-467D-A92A-59A6EF5E6147}"/>
              </a:ext>
            </a:extLst>
          </p:cNvPr>
          <p:cNvSpPr/>
          <p:nvPr/>
        </p:nvSpPr>
        <p:spPr>
          <a:xfrm>
            <a:off x="3286620" y="2517173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56D817-5125-4C05-ABBB-72B8AB69DCD8}"/>
              </a:ext>
            </a:extLst>
          </p:cNvPr>
          <p:cNvSpPr/>
          <p:nvPr/>
        </p:nvSpPr>
        <p:spPr>
          <a:xfrm>
            <a:off x="3827717" y="2521200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B477A44-10A3-4FED-AEF4-C07938473074}"/>
              </a:ext>
            </a:extLst>
          </p:cNvPr>
          <p:cNvSpPr/>
          <p:nvPr/>
        </p:nvSpPr>
        <p:spPr>
          <a:xfrm>
            <a:off x="4178628" y="231713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D813BE-F85D-4687-B3DF-CF0B4F5C6BFC}"/>
              </a:ext>
            </a:extLst>
          </p:cNvPr>
          <p:cNvSpPr/>
          <p:nvPr/>
        </p:nvSpPr>
        <p:spPr>
          <a:xfrm>
            <a:off x="4314264" y="252588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7E5485-BBAF-40AB-B0F3-CBF465F4075C}"/>
              </a:ext>
            </a:extLst>
          </p:cNvPr>
          <p:cNvSpPr/>
          <p:nvPr/>
        </p:nvSpPr>
        <p:spPr>
          <a:xfrm>
            <a:off x="4801713" y="2525881"/>
            <a:ext cx="399493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9D95EF-8BE7-43DD-850E-103E9C87FFC7}"/>
              </a:ext>
            </a:extLst>
          </p:cNvPr>
          <p:cNvSpPr/>
          <p:nvPr/>
        </p:nvSpPr>
        <p:spPr>
          <a:xfrm>
            <a:off x="5249211" y="2528405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9F024-0B50-4B92-BF63-BBE197592EAA}"/>
              </a:ext>
            </a:extLst>
          </p:cNvPr>
          <p:cNvSpPr/>
          <p:nvPr/>
        </p:nvSpPr>
        <p:spPr>
          <a:xfrm>
            <a:off x="5744073" y="2528405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743D2C-DC6A-4AEF-96AD-A36AA89255DE}"/>
              </a:ext>
            </a:extLst>
          </p:cNvPr>
          <p:cNvSpPr/>
          <p:nvPr/>
        </p:nvSpPr>
        <p:spPr>
          <a:xfrm>
            <a:off x="6238935" y="2528405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1D3005-14E8-46AF-B562-B5DCBEFBF329}"/>
              </a:ext>
            </a:extLst>
          </p:cNvPr>
          <p:cNvSpPr/>
          <p:nvPr/>
        </p:nvSpPr>
        <p:spPr>
          <a:xfrm>
            <a:off x="6733797" y="2528405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0F8912-13B6-49F3-92AC-BC9C350633A7}"/>
              </a:ext>
            </a:extLst>
          </p:cNvPr>
          <p:cNvSpPr/>
          <p:nvPr/>
        </p:nvSpPr>
        <p:spPr>
          <a:xfrm>
            <a:off x="7228657" y="2528405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234B1B-6F61-455A-A3EF-890FF042B13A}"/>
              </a:ext>
            </a:extLst>
          </p:cNvPr>
          <p:cNvSpPr/>
          <p:nvPr/>
        </p:nvSpPr>
        <p:spPr>
          <a:xfrm>
            <a:off x="3286038" y="2807561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2FDC2D-45F6-4A92-98D6-4584E37998ED}"/>
              </a:ext>
            </a:extLst>
          </p:cNvPr>
          <p:cNvSpPr/>
          <p:nvPr/>
        </p:nvSpPr>
        <p:spPr>
          <a:xfrm>
            <a:off x="3288621" y="3034858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E6B1EC-8EFD-4B90-A613-9FB29B977D00}"/>
              </a:ext>
            </a:extLst>
          </p:cNvPr>
          <p:cNvSpPr/>
          <p:nvPr/>
        </p:nvSpPr>
        <p:spPr>
          <a:xfrm>
            <a:off x="3826661" y="303888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F00B866-08EF-42EE-87F4-DCDFA4835C02}"/>
              </a:ext>
            </a:extLst>
          </p:cNvPr>
          <p:cNvSpPr/>
          <p:nvPr/>
        </p:nvSpPr>
        <p:spPr>
          <a:xfrm>
            <a:off x="4176277" y="2808694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876E09-07C0-43B7-90EC-7CFD0B1E4825}"/>
              </a:ext>
            </a:extLst>
          </p:cNvPr>
          <p:cNvSpPr/>
          <p:nvPr/>
        </p:nvSpPr>
        <p:spPr>
          <a:xfrm>
            <a:off x="4461257" y="3043566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선결제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403482-99A5-4282-A04F-563835814337}"/>
              </a:ext>
            </a:extLst>
          </p:cNvPr>
          <p:cNvSpPr/>
          <p:nvPr/>
        </p:nvSpPr>
        <p:spPr>
          <a:xfrm>
            <a:off x="5102900" y="3043566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환불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A1BBF3-E073-4B3D-AC39-EC4E3711FC0F}"/>
              </a:ext>
            </a:extLst>
          </p:cNvPr>
          <p:cNvSpPr/>
          <p:nvPr/>
        </p:nvSpPr>
        <p:spPr>
          <a:xfrm>
            <a:off x="5735383" y="3043566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납부예정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089039-EE15-4525-A622-1DB48EB93CCD}"/>
              </a:ext>
            </a:extLst>
          </p:cNvPr>
          <p:cNvSpPr/>
          <p:nvPr/>
        </p:nvSpPr>
        <p:spPr>
          <a:xfrm>
            <a:off x="6500315" y="3039231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918603-094D-4356-BEFD-8DCAB5F5D80C}"/>
              </a:ext>
            </a:extLst>
          </p:cNvPr>
          <p:cNvSpPr/>
          <p:nvPr/>
        </p:nvSpPr>
        <p:spPr>
          <a:xfrm>
            <a:off x="3294494" y="330830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350D4B-0576-4C98-972C-BEC583F689F0}"/>
              </a:ext>
            </a:extLst>
          </p:cNvPr>
          <p:cNvSpPr/>
          <p:nvPr/>
        </p:nvSpPr>
        <p:spPr>
          <a:xfrm>
            <a:off x="3298572" y="3535601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수업료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DBE389-0BC9-4E5B-9541-A007858B95E3}"/>
              </a:ext>
            </a:extLst>
          </p:cNvPr>
          <p:cNvSpPr/>
          <p:nvPr/>
        </p:nvSpPr>
        <p:spPr>
          <a:xfrm>
            <a:off x="3930913" y="3539628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교제비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EBA8F0B-2391-4926-92D4-9D53B5EA76BC}"/>
              </a:ext>
            </a:extLst>
          </p:cNvPr>
          <p:cNvSpPr/>
          <p:nvPr/>
        </p:nvSpPr>
        <p:spPr>
          <a:xfrm>
            <a:off x="4184733" y="330943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294913-1B07-43D9-8F5D-404B5B06AF65}"/>
              </a:ext>
            </a:extLst>
          </p:cNvPr>
          <p:cNvSpPr/>
          <p:nvPr/>
        </p:nvSpPr>
        <p:spPr>
          <a:xfrm>
            <a:off x="4565509" y="3544309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도복비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E9F93E-DA89-411D-84D5-A2AFF06759D7}"/>
              </a:ext>
            </a:extLst>
          </p:cNvPr>
          <p:cNvSpPr/>
          <p:nvPr/>
        </p:nvSpPr>
        <p:spPr>
          <a:xfrm>
            <a:off x="5207152" y="3544309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참가비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A10467-C3D9-4C43-B044-215C79F2629B}"/>
              </a:ext>
            </a:extLst>
          </p:cNvPr>
          <p:cNvSpPr/>
          <p:nvPr/>
        </p:nvSpPr>
        <p:spPr>
          <a:xfrm>
            <a:off x="5839635" y="3544309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소풍비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BF821D-75B7-47F2-9A14-92889EDFE049}"/>
              </a:ext>
            </a:extLst>
          </p:cNvPr>
          <p:cNvSpPr/>
          <p:nvPr/>
        </p:nvSpPr>
        <p:spPr>
          <a:xfrm>
            <a:off x="6604567" y="3539974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104BA6C-C8E1-49CF-A926-AF0066BFD428}"/>
              </a:ext>
            </a:extLst>
          </p:cNvPr>
          <p:cNvSpPr/>
          <p:nvPr/>
        </p:nvSpPr>
        <p:spPr>
          <a:xfrm>
            <a:off x="8297260" y="3879218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3106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9206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합계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87444"/>
              </p:ext>
            </p:extLst>
          </p:nvPr>
        </p:nvGraphicFramePr>
        <p:xfrm>
          <a:off x="2254537" y="4757275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27329" y="4488208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67" y="21211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3617"/>
              </p:ext>
            </p:extLst>
          </p:nvPr>
        </p:nvGraphicFramePr>
        <p:xfrm>
          <a:off x="9867900" y="366752"/>
          <a:ext cx="2324099" cy="248853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수강생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0118"/>
              </p:ext>
            </p:extLst>
          </p:nvPr>
        </p:nvGraphicFramePr>
        <p:xfrm>
          <a:off x="2254536" y="4818232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7892616" y="453669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FD495FEB-E004-40EB-AACF-CC222B5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509" y="21104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170441" y="2118991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67873"/>
              </p:ext>
            </p:extLst>
          </p:nvPr>
        </p:nvGraphicFramePr>
        <p:xfrm>
          <a:off x="9867900" y="366754"/>
          <a:ext cx="2324099" cy="482343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5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8889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1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1831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761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15845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53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17036"/>
              </p:ext>
            </p:extLst>
          </p:nvPr>
        </p:nvGraphicFramePr>
        <p:xfrm>
          <a:off x="2254537" y="2101231"/>
          <a:ext cx="689320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30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1451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8657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93562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84615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68139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3797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34549"/>
              </p:ext>
            </p:extLst>
          </p:nvPr>
        </p:nvGraphicFramePr>
        <p:xfrm>
          <a:off x="9877417" y="381262"/>
          <a:ext cx="2324099" cy="392730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3917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79862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0988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4916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52648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06318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78840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5887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5587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29393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1073" y="3140649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495535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195164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28881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08818" y="282832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06503" y="28297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6937076" y="28311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3C2430-4821-4448-A5E4-2200D7C15A1B}"/>
              </a:ext>
            </a:extLst>
          </p:cNvPr>
          <p:cNvSpPr/>
          <p:nvPr/>
        </p:nvSpPr>
        <p:spPr>
          <a:xfrm>
            <a:off x="4474949" y="3780753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09411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09040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42757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22694" y="347681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20379" y="34782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6950952" y="347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36F5-2146-4943-B7B2-8B054E4B878A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9D37D93-F271-4E54-8ED4-52137059D816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51F30B-2247-406B-9DE5-2761F59E7AB5}"/>
              </a:ext>
            </a:extLst>
          </p:cNvPr>
          <p:cNvSpPr/>
          <p:nvPr/>
        </p:nvSpPr>
        <p:spPr>
          <a:xfrm>
            <a:off x="9627170" y="460573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45D3E5-A6A4-47EF-82B8-BA2D39FD5CBF}"/>
              </a:ext>
            </a:extLst>
          </p:cNvPr>
          <p:cNvSpPr/>
          <p:nvPr/>
        </p:nvSpPr>
        <p:spPr>
          <a:xfrm>
            <a:off x="980686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AFE56C-0F79-45F2-B362-79BC91E1E2AB}"/>
              </a:ext>
            </a:extLst>
          </p:cNvPr>
          <p:cNvSpPr/>
          <p:nvPr/>
        </p:nvSpPr>
        <p:spPr>
          <a:xfrm>
            <a:off x="1005532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EF9E96-5F1D-4AC9-8075-03727B7105C3}"/>
              </a:ext>
            </a:extLst>
          </p:cNvPr>
          <p:cNvSpPr/>
          <p:nvPr/>
        </p:nvSpPr>
        <p:spPr>
          <a:xfrm>
            <a:off x="1030377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B05223-4AB7-4983-A4E3-3FD9073B3B27}"/>
              </a:ext>
            </a:extLst>
          </p:cNvPr>
          <p:cNvSpPr/>
          <p:nvPr/>
        </p:nvSpPr>
        <p:spPr>
          <a:xfrm>
            <a:off x="1055223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A2BAF2-6428-4355-9CAB-3D1BCF5A8699}"/>
              </a:ext>
            </a:extLst>
          </p:cNvPr>
          <p:cNvSpPr/>
          <p:nvPr/>
        </p:nvSpPr>
        <p:spPr>
          <a:xfrm>
            <a:off x="10800685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2BCCE7-4F93-47D5-9CAE-68C76145398D}"/>
              </a:ext>
            </a:extLst>
          </p:cNvPr>
          <p:cNvSpPr/>
          <p:nvPr/>
        </p:nvSpPr>
        <p:spPr>
          <a:xfrm>
            <a:off x="1104913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20C797-6391-4F48-8A95-A183CFB0315E}"/>
              </a:ext>
            </a:extLst>
          </p:cNvPr>
          <p:cNvSpPr/>
          <p:nvPr/>
        </p:nvSpPr>
        <p:spPr>
          <a:xfrm>
            <a:off x="1129759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2ED2191-8A47-4CBB-A5FB-959EDEE58E13}"/>
              </a:ext>
            </a:extLst>
          </p:cNvPr>
          <p:cNvSpPr/>
          <p:nvPr/>
        </p:nvSpPr>
        <p:spPr>
          <a:xfrm>
            <a:off x="1154604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6AF37A-114B-4A6F-AA20-8C007DBA06C4}"/>
              </a:ext>
            </a:extLst>
          </p:cNvPr>
          <p:cNvSpPr/>
          <p:nvPr/>
        </p:nvSpPr>
        <p:spPr>
          <a:xfrm>
            <a:off x="1179450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45BB3B-0E60-4F52-9D28-BF957982661B}"/>
              </a:ext>
            </a:extLst>
          </p:cNvPr>
          <p:cNvSpPr/>
          <p:nvPr/>
        </p:nvSpPr>
        <p:spPr>
          <a:xfrm>
            <a:off x="9548147" y="4538361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E6AA0E-4268-4B75-A752-565B369F1F31}"/>
              </a:ext>
            </a:extLst>
          </p:cNvPr>
          <p:cNvSpPr/>
          <p:nvPr/>
        </p:nvSpPr>
        <p:spPr>
          <a:xfrm>
            <a:off x="9573080" y="4588657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원생검색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84A4A2-256F-4051-8EE0-5436490DCCF4}"/>
              </a:ext>
            </a:extLst>
          </p:cNvPr>
          <p:cNvSpPr/>
          <p:nvPr/>
        </p:nvSpPr>
        <p:spPr>
          <a:xfrm>
            <a:off x="11818218" y="454738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E6823C0-907F-425E-B277-54B9209055B8}"/>
              </a:ext>
            </a:extLst>
          </p:cNvPr>
          <p:cNvSpPr/>
          <p:nvPr/>
        </p:nvSpPr>
        <p:spPr>
          <a:xfrm>
            <a:off x="11425753" y="6244234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DCF740E-AEBA-4ECC-8C1E-325F85BF9C23}"/>
              </a:ext>
            </a:extLst>
          </p:cNvPr>
          <p:cNvSpPr/>
          <p:nvPr/>
        </p:nvSpPr>
        <p:spPr>
          <a:xfrm>
            <a:off x="10941855" y="6244234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9E62D0-1DB2-4C08-B17F-47030369081E}"/>
              </a:ext>
            </a:extLst>
          </p:cNvPr>
          <p:cNvSpPr txBox="1"/>
          <p:nvPr/>
        </p:nvSpPr>
        <p:spPr>
          <a:xfrm>
            <a:off x="9856574" y="5121435"/>
            <a:ext cx="1293944" cy="9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E2BA0-CA99-4B5B-BFA1-D7F6DF94CE1D}"/>
              </a:ext>
            </a:extLst>
          </p:cNvPr>
          <p:cNvCxnSpPr>
            <a:cxnSpLocks/>
          </p:cNvCxnSpPr>
          <p:nvPr/>
        </p:nvCxnSpPr>
        <p:spPr>
          <a:xfrm>
            <a:off x="9687970" y="519479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9B18928-DBAE-4382-97D7-BE312B211ED4}"/>
              </a:ext>
            </a:extLst>
          </p:cNvPr>
          <p:cNvCxnSpPr>
            <a:cxnSpLocks/>
          </p:cNvCxnSpPr>
          <p:nvPr/>
        </p:nvCxnSpPr>
        <p:spPr>
          <a:xfrm>
            <a:off x="9687970" y="551661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804F3AA-29BD-4C1C-BDA0-70C1E6A6DB10}"/>
              </a:ext>
            </a:extLst>
          </p:cNvPr>
          <p:cNvCxnSpPr>
            <a:cxnSpLocks/>
          </p:cNvCxnSpPr>
          <p:nvPr/>
        </p:nvCxnSpPr>
        <p:spPr>
          <a:xfrm>
            <a:off x="9687970" y="581938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3AB7F5C-E159-4EEE-A4DE-820CE21DDF2C}"/>
              </a:ext>
            </a:extLst>
          </p:cNvPr>
          <p:cNvCxnSpPr>
            <a:cxnSpLocks/>
          </p:cNvCxnSpPr>
          <p:nvPr/>
        </p:nvCxnSpPr>
        <p:spPr>
          <a:xfrm>
            <a:off x="9687970" y="612215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D987B4-962C-4D1F-B6D5-0045DABB80E1}"/>
              </a:ext>
            </a:extLst>
          </p:cNvPr>
          <p:cNvSpPr/>
          <p:nvPr/>
        </p:nvSpPr>
        <p:spPr>
          <a:xfrm>
            <a:off x="9736406" y="528924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7B772C-D7F8-442F-BA6D-0658BE1402A9}"/>
              </a:ext>
            </a:extLst>
          </p:cNvPr>
          <p:cNvSpPr/>
          <p:nvPr/>
        </p:nvSpPr>
        <p:spPr>
          <a:xfrm>
            <a:off x="9736406" y="55996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7213AB-6BA5-4E10-BF61-C92C3ABF70C2}"/>
              </a:ext>
            </a:extLst>
          </p:cNvPr>
          <p:cNvSpPr/>
          <p:nvPr/>
        </p:nvSpPr>
        <p:spPr>
          <a:xfrm>
            <a:off x="9736406" y="59099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9A47D-58D1-4325-9A39-A405CAE77F3E}"/>
              </a:ext>
            </a:extLst>
          </p:cNvPr>
          <p:cNvSpPr/>
          <p:nvPr/>
        </p:nvSpPr>
        <p:spPr>
          <a:xfrm>
            <a:off x="9806869" y="4889037"/>
            <a:ext cx="1359232" cy="215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937458-FEC2-414B-8F09-5C0274236D7D}"/>
              </a:ext>
            </a:extLst>
          </p:cNvPr>
          <p:cNvSpPr/>
          <p:nvPr/>
        </p:nvSpPr>
        <p:spPr>
          <a:xfrm>
            <a:off x="11228924" y="4894209"/>
            <a:ext cx="475966" cy="203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E5CFA5-8C9C-48A7-A40C-F2A925269349}"/>
              </a:ext>
            </a:extLst>
          </p:cNvPr>
          <p:cNvCxnSpPr/>
          <p:nvPr/>
        </p:nvCxnSpPr>
        <p:spPr>
          <a:xfrm>
            <a:off x="3829050" y="4267046"/>
            <a:ext cx="5882007" cy="5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5862</Words>
  <Application>Microsoft Office PowerPoint</Application>
  <PresentationFormat>와이드스크린</PresentationFormat>
  <Paragraphs>4022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797</cp:revision>
  <cp:lastPrinted>2020-05-11T06:31:12Z</cp:lastPrinted>
  <dcterms:created xsi:type="dcterms:W3CDTF">2020-04-08T08:38:24Z</dcterms:created>
  <dcterms:modified xsi:type="dcterms:W3CDTF">2020-05-12T01:55:42Z</dcterms:modified>
</cp:coreProperties>
</file>