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2" r:id="rId2"/>
    <p:sldId id="256" r:id="rId3"/>
    <p:sldId id="263" r:id="rId4"/>
    <p:sldId id="312" r:id="rId5"/>
    <p:sldId id="352" r:id="rId6"/>
    <p:sldId id="351" r:id="rId7"/>
    <p:sldId id="353" r:id="rId8"/>
    <p:sldId id="350" r:id="rId9"/>
    <p:sldId id="321" r:id="rId10"/>
    <p:sldId id="300" r:id="rId11"/>
    <p:sldId id="301" r:id="rId12"/>
    <p:sldId id="305" r:id="rId13"/>
    <p:sldId id="287" r:id="rId14"/>
    <p:sldId id="324" r:id="rId15"/>
    <p:sldId id="307" r:id="rId16"/>
    <p:sldId id="308" r:id="rId17"/>
    <p:sldId id="309" r:id="rId18"/>
    <p:sldId id="336" r:id="rId19"/>
    <p:sldId id="325" r:id="rId20"/>
    <p:sldId id="303" r:id="rId21"/>
    <p:sldId id="304" r:id="rId22"/>
    <p:sldId id="288" r:id="rId23"/>
    <p:sldId id="326" r:id="rId24"/>
    <p:sldId id="327" r:id="rId25"/>
    <p:sldId id="338" r:id="rId26"/>
    <p:sldId id="345" r:id="rId27"/>
    <p:sldId id="310" r:id="rId28"/>
    <p:sldId id="346" r:id="rId29"/>
    <p:sldId id="348" r:id="rId30"/>
    <p:sldId id="347" r:id="rId31"/>
    <p:sldId id="328" r:id="rId32"/>
    <p:sldId id="311" r:id="rId33"/>
    <p:sldId id="313" r:id="rId34"/>
    <p:sldId id="319" r:id="rId35"/>
    <p:sldId id="320" r:id="rId36"/>
    <p:sldId id="314" r:id="rId37"/>
    <p:sldId id="323" r:id="rId38"/>
    <p:sldId id="333" r:id="rId39"/>
    <p:sldId id="354" r:id="rId40"/>
    <p:sldId id="335" r:id="rId41"/>
    <p:sldId id="334" r:id="rId42"/>
  </p:sldIdLst>
  <p:sldSz cx="12192000" cy="685800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 재희" initials="황재" lastIdx="2" clrIdx="0">
    <p:extLst>
      <p:ext uri="{19B8F6BF-5375-455C-9EA6-DF929625EA0E}">
        <p15:presenceInfo xmlns:p15="http://schemas.microsoft.com/office/powerpoint/2012/main" userId="b7d744f497016f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89696" autoAdjust="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C3533-0794-4569-86F2-ABA32DB61BA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D2BE-64D3-4E3D-9CDC-BE4DBC82B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6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904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55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06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04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86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616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01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23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741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5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20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57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28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76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0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02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98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763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01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40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20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396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57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837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633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990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093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86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763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624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69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758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9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98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9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87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67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6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20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1490AAF8-BA0A-4377-A0B0-DEBAC5D8EA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07553301"/>
              </p:ext>
            </p:extLst>
          </p:nvPr>
        </p:nvGraphicFramePr>
        <p:xfrm>
          <a:off x="0" y="0"/>
          <a:ext cx="12192000" cy="3713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179196363"/>
                    </a:ext>
                  </a:extLst>
                </a:gridCol>
                <a:gridCol w="6184669">
                  <a:extLst>
                    <a:ext uri="{9D8B030D-6E8A-4147-A177-3AD203B41FA5}">
                      <a16:colId xmlns:a16="http://schemas.microsoft.com/office/drawing/2014/main" val="34650546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0365558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870464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618489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19398336"/>
                    </a:ext>
                  </a:extLst>
                </a:gridCol>
                <a:gridCol w="798022">
                  <a:extLst>
                    <a:ext uri="{9D8B030D-6E8A-4147-A177-3AD203B41FA5}">
                      <a16:colId xmlns:a16="http://schemas.microsoft.com/office/drawing/2014/main" val="4131924044"/>
                    </a:ext>
                  </a:extLst>
                </a:gridCol>
                <a:gridCol w="756458">
                  <a:extLst>
                    <a:ext uri="{9D8B030D-6E8A-4147-A177-3AD203B41FA5}">
                      <a16:colId xmlns:a16="http://schemas.microsoft.com/office/drawing/2014/main" val="1360252462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3723554411"/>
                    </a:ext>
                  </a:extLst>
                </a:gridCol>
                <a:gridCol w="354676">
                  <a:extLst>
                    <a:ext uri="{9D8B030D-6E8A-4147-A177-3AD203B41FA5}">
                      <a16:colId xmlns:a16="http://schemas.microsoft.com/office/drawing/2014/main" val="3682598125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 프로젝트명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  </a:t>
                      </a:r>
                      <a:r>
                        <a:rPr lang="ko-KR" altLang="en-US" sz="800" b="0" dirty="0"/>
                        <a:t>출결 서비스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작성자</a:t>
                      </a:r>
                      <a:endParaRPr lang="ko-KR" altLang="en-US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황재희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신규 생성일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최근 수정일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페이지 </a:t>
                      </a:r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949870"/>
                  </a:ext>
                </a:extLst>
              </a:tr>
              <a:tr h="180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 페이지명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  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화면경로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66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96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Hong-mom@naver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ong-dad@naver.co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ong-dad@naver.com" TargetMode="External"/><Relationship Id="rId4" Type="http://schemas.openxmlformats.org/officeDocument/2006/relationships/hyperlink" Target="mailto:Hong-mom@naver.co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ong-dad@naver.com" TargetMode="External"/><Relationship Id="rId4" Type="http://schemas.openxmlformats.org/officeDocument/2006/relationships/hyperlink" Target="mailto:Hong-mom@naver.co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fjskljflkdjfskljfdlk.comdjflkfsljfkdljskffljfkld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36B3D2-429F-4317-AC6F-A7E8B40BF283}"/>
              </a:ext>
            </a:extLst>
          </p:cNvPr>
          <p:cNvSpPr txBox="1"/>
          <p:nvPr/>
        </p:nvSpPr>
        <p:spPr>
          <a:xfrm>
            <a:off x="3985487" y="2537683"/>
            <a:ext cx="4221027" cy="1608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 err="1"/>
              <a:t>출결서비스</a:t>
            </a:r>
            <a:r>
              <a:rPr lang="ko-KR" altLang="en-US" sz="3000" dirty="0"/>
              <a:t> </a:t>
            </a:r>
            <a:r>
              <a:rPr lang="en-US" altLang="ko-KR" sz="3000" dirty="0"/>
              <a:t>v1.4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47392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A3E67595-5CBE-43B1-A11B-969352FE8CE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출결현황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출결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출결현황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02065"/>
              </p:ext>
            </p:extLst>
          </p:nvPr>
        </p:nvGraphicFramePr>
        <p:xfrm>
          <a:off x="9867900" y="366752"/>
          <a:ext cx="2324099" cy="416722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4654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리스트 나열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달력 아이콘 클릭 시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월 리스트에서 월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아이콘에 마우스 오버 시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시각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툴팁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페이징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기능 없이 모든 원생 리스트를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한 페이지에 보여줄 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86125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 err="1"/>
              <a:t>출결현황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 err="1"/>
              <a:t>출결관리</a:t>
            </a:r>
            <a:endParaRPr lang="en-US" altLang="ko-KR" sz="9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339929-DA2E-47F9-825D-3C66F84E730C}"/>
              </a:ext>
            </a:extLst>
          </p:cNvPr>
          <p:cNvCxnSpPr/>
          <p:nvPr/>
        </p:nvCxnSpPr>
        <p:spPr>
          <a:xfrm flipH="1">
            <a:off x="459366" y="195482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7D0CAE-9456-4585-B758-E47EDD6FB05E}"/>
              </a:ext>
            </a:extLst>
          </p:cNvPr>
          <p:cNvCxnSpPr/>
          <p:nvPr/>
        </p:nvCxnSpPr>
        <p:spPr>
          <a:xfrm flipH="1">
            <a:off x="468891" y="235487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0A6333-A481-49C5-AD3A-D4291D7B60B1}"/>
              </a:ext>
            </a:extLst>
          </p:cNvPr>
          <p:cNvCxnSpPr/>
          <p:nvPr/>
        </p:nvCxnSpPr>
        <p:spPr>
          <a:xfrm>
            <a:off x="918145" y="195482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54B493-2A73-41F3-B7AE-BD8F180AE3DF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출결현황</a:t>
            </a:r>
            <a:endParaRPr lang="ko-KR" altLang="en-US" sz="12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9B0B0C-8401-4E60-A8B6-8DF8F5743057}"/>
              </a:ext>
            </a:extLst>
          </p:cNvPr>
          <p:cNvSpPr/>
          <p:nvPr/>
        </p:nvSpPr>
        <p:spPr>
          <a:xfrm>
            <a:off x="2767006" y="1824512"/>
            <a:ext cx="637132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E1454-645A-4C16-A66D-9CB4B9B8B189}"/>
              </a:ext>
            </a:extLst>
          </p:cNvPr>
          <p:cNvSpPr/>
          <p:nvPr/>
        </p:nvSpPr>
        <p:spPr>
          <a:xfrm>
            <a:off x="3447954" y="182519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이름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BF7656-CFBE-4781-9482-F9C24EBD0E3A}"/>
              </a:ext>
            </a:extLst>
          </p:cNvPr>
          <p:cNvSpPr/>
          <p:nvPr/>
        </p:nvSpPr>
        <p:spPr>
          <a:xfrm rot="2700000">
            <a:off x="4286547" y="197310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674582B-8F13-4383-A29F-71D376C0AE7D}"/>
              </a:ext>
            </a:extLst>
          </p:cNvPr>
          <p:cNvSpPr/>
          <p:nvPr/>
        </p:nvSpPr>
        <p:spPr>
          <a:xfrm>
            <a:off x="4211629" y="187937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98F791-343D-485C-A330-A5C1970308AC}"/>
              </a:ext>
            </a:extLst>
          </p:cNvPr>
          <p:cNvSpPr/>
          <p:nvPr/>
        </p:nvSpPr>
        <p:spPr>
          <a:xfrm>
            <a:off x="2197835" y="1822151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DB09D8B2-5CC6-4A1E-91BD-C49DE2829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27847"/>
              </p:ext>
            </p:extLst>
          </p:nvPr>
        </p:nvGraphicFramePr>
        <p:xfrm>
          <a:off x="2189445" y="2079989"/>
          <a:ext cx="6958289" cy="26240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956">
                  <a:extLst>
                    <a:ext uri="{9D8B030D-6E8A-4147-A177-3AD203B41FA5}">
                      <a16:colId xmlns:a16="http://schemas.microsoft.com/office/drawing/2014/main" val="1591073579"/>
                    </a:ext>
                  </a:extLst>
                </a:gridCol>
                <a:gridCol w="776759">
                  <a:extLst>
                    <a:ext uri="{9D8B030D-6E8A-4147-A177-3AD203B41FA5}">
                      <a16:colId xmlns:a16="http://schemas.microsoft.com/office/drawing/2014/main" val="268370293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14942033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97895559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3903348676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166785040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095859000"/>
                    </a:ext>
                  </a:extLst>
                </a:gridCol>
                <a:gridCol w="129540">
                  <a:extLst>
                    <a:ext uri="{9D8B030D-6E8A-4147-A177-3AD203B41FA5}">
                      <a16:colId xmlns:a16="http://schemas.microsoft.com/office/drawing/2014/main" val="355123074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11914924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195563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8687694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49610398"/>
                    </a:ext>
                  </a:extLst>
                </a:gridCol>
                <a:gridCol w="121920">
                  <a:extLst>
                    <a:ext uri="{9D8B030D-6E8A-4147-A177-3AD203B41FA5}">
                      <a16:colId xmlns:a16="http://schemas.microsoft.com/office/drawing/2014/main" val="1331910298"/>
                    </a:ext>
                  </a:extLst>
                </a:gridCol>
                <a:gridCol w="129540">
                  <a:extLst>
                    <a:ext uri="{9D8B030D-6E8A-4147-A177-3AD203B41FA5}">
                      <a16:colId xmlns:a16="http://schemas.microsoft.com/office/drawing/2014/main" val="414177609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05717819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539914278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1646389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3388618477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15894407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56983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588349629"/>
                    </a:ext>
                  </a:extLst>
                </a:gridCol>
                <a:gridCol w="129540">
                  <a:extLst>
                    <a:ext uri="{9D8B030D-6E8A-4147-A177-3AD203B41FA5}">
                      <a16:colId xmlns:a16="http://schemas.microsoft.com/office/drawing/2014/main" val="3679230593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905426551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21993449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0769328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705878125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121731550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3563096612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50030956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361245105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2907425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688533128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3682994744"/>
                    </a:ext>
                  </a:extLst>
                </a:gridCol>
                <a:gridCol w="209474">
                  <a:extLst>
                    <a:ext uri="{9D8B030D-6E8A-4147-A177-3AD203B41FA5}">
                      <a16:colId xmlns:a16="http://schemas.microsoft.com/office/drawing/2014/main" val="223309971"/>
                    </a:ext>
                  </a:extLst>
                </a:gridCol>
              </a:tblGrid>
              <a:tr h="2186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출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결</a:t>
                      </a:r>
                    </a:p>
                  </a:txBody>
                  <a:tcPr marL="36000" marR="36000" anchor="ctr"/>
                </a:tc>
                <a:tc gridSpan="30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◁   </a:t>
                      </a: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4</a:t>
                      </a:r>
                      <a:r>
                        <a:rPr lang="ko-KR" altLang="en-US" sz="800" dirty="0"/>
                        <a:t>월        ▷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645561290"/>
                  </a:ext>
                </a:extLst>
              </a:tr>
              <a:tr h="21866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21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22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26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27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28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29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678106781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5 / 0 / 2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677720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심청이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6 / 1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276078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성춘향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6 / 1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06281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이몽룡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6 / 1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34806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임꺽정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42169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초증부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이순신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315295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김구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90832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중등부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안중근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32565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 고등부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신사임당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379932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시범단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장영실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50611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7ADED6E3-E6E1-4E20-8E64-6F7BC2B55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1" t="6924" r="8157" b="24895"/>
          <a:stretch/>
        </p:blipFill>
        <p:spPr>
          <a:xfrm>
            <a:off x="7170441" y="2118991"/>
            <a:ext cx="120046" cy="1180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13D15B-DB0A-4828-B93C-CC43F81167C2}"/>
              </a:ext>
            </a:extLst>
          </p:cNvPr>
          <p:cNvSpPr txBox="1"/>
          <p:nvPr/>
        </p:nvSpPr>
        <p:spPr>
          <a:xfrm>
            <a:off x="6981941" y="1859039"/>
            <a:ext cx="2191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B050"/>
                </a:solidFill>
              </a:rPr>
              <a:t>●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▲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  </a:t>
            </a:r>
            <a:r>
              <a:rPr lang="en-US" altLang="ko-KR" sz="800" b="1" dirty="0">
                <a:solidFill>
                  <a:srgbClr val="FF0000"/>
                </a:solidFill>
              </a:rPr>
              <a:t>X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  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●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출석예정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57AF90A-3AC0-40BC-9B0B-87B8AA17D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205" y="168372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3E43854-0D2E-4A4A-ADC2-B776E50C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227" y="16754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B9A7128-FA3E-40BB-863C-C7F84D2CE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407" y="16754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E0CA84-F1BA-4CA9-BC7D-A853A14BA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999" y="204750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898DC44-1AED-45BD-84F9-35F995544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959" y="256295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559291-5610-4A19-86B9-7D240FB7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5020" y="46678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3EC82BF-E8DC-4A0D-9548-69022CE2076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E11A1F-9735-4291-A085-1794D2F78D3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29923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CA6E2C32-9337-46B4-8D9C-DF5F3596FAEF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출결관리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출결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출결관리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65387"/>
              </p:ext>
            </p:extLst>
          </p:nvPr>
        </p:nvGraphicFramePr>
        <p:xfrm>
          <a:off x="9867900" y="366752"/>
          <a:ext cx="2324099" cy="284134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리스트 나열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 일괄처리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하원 버튼을 누르면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누른 시각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 사유 등을 메모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68891" y="828248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 err="1"/>
              <a:t>출결현황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b="1" dirty="0" err="1"/>
              <a:t>출결관리</a:t>
            </a:r>
            <a:endParaRPr lang="en-US" altLang="ko-KR" sz="9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DFCD2C-01EC-429F-8E40-039E6AB9E35D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출결관리</a:t>
            </a:r>
            <a:endParaRPr lang="ko-KR" altLang="en-US" sz="1200" b="1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:a16="http://schemas.microsoft.com/office/drawing/2014/main" id="{B66275C3-12EA-49A8-8261-779301227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33464"/>
              </p:ext>
            </p:extLst>
          </p:nvPr>
        </p:nvGraphicFramePr>
        <p:xfrm>
          <a:off x="2181824" y="3912212"/>
          <a:ext cx="6958294" cy="21926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475">
                  <a:extLst>
                    <a:ext uri="{9D8B030D-6E8A-4147-A177-3AD203B41FA5}">
                      <a16:colId xmlns:a16="http://schemas.microsoft.com/office/drawing/2014/main" val="2452242403"/>
                    </a:ext>
                  </a:extLst>
                </a:gridCol>
                <a:gridCol w="285226">
                  <a:extLst>
                    <a:ext uri="{9D8B030D-6E8A-4147-A177-3AD203B41FA5}">
                      <a16:colId xmlns:a16="http://schemas.microsoft.com/office/drawing/2014/main" val="1591073579"/>
                    </a:ext>
                  </a:extLst>
                </a:gridCol>
                <a:gridCol w="847288">
                  <a:extLst>
                    <a:ext uri="{9D8B030D-6E8A-4147-A177-3AD203B41FA5}">
                      <a16:colId xmlns:a16="http://schemas.microsoft.com/office/drawing/2014/main" val="2683702931"/>
                    </a:ext>
                  </a:extLst>
                </a:gridCol>
                <a:gridCol w="578840">
                  <a:extLst>
                    <a:ext uri="{9D8B030D-6E8A-4147-A177-3AD203B41FA5}">
                      <a16:colId xmlns:a16="http://schemas.microsoft.com/office/drawing/2014/main" val="2149420337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2579265390"/>
                    </a:ext>
                  </a:extLst>
                </a:gridCol>
                <a:gridCol w="838900">
                  <a:extLst>
                    <a:ext uri="{9D8B030D-6E8A-4147-A177-3AD203B41FA5}">
                      <a16:colId xmlns:a16="http://schemas.microsoft.com/office/drawing/2014/main" val="450681258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1214499585"/>
                    </a:ext>
                  </a:extLst>
                </a:gridCol>
                <a:gridCol w="494950">
                  <a:extLst>
                    <a:ext uri="{9D8B030D-6E8A-4147-A177-3AD203B41FA5}">
                      <a16:colId xmlns:a16="http://schemas.microsoft.com/office/drawing/2014/main" val="3337547413"/>
                    </a:ext>
                  </a:extLst>
                </a:gridCol>
                <a:gridCol w="1891261">
                  <a:extLst>
                    <a:ext uri="{9D8B030D-6E8A-4147-A177-3AD203B41FA5}">
                      <a16:colId xmlns:a16="http://schemas.microsoft.com/office/drawing/2014/main" val="8235196"/>
                    </a:ext>
                  </a:extLst>
                </a:gridCol>
              </a:tblGrid>
              <a:tr h="4373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출석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지각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하원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결석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메모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645561290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14:00 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611677720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심청이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14:00 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447276078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/>
                        <a:t>성춘향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13:58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33306281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이몽룡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en-US" altLang="ko-KR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232034806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임꺽정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14:05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 셔틀버스를 놓쳤음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791042169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초증부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이순신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14:30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36315295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김구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en-US" altLang="ko-KR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가족여행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4589083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896136-C977-48C6-AA78-55048A209205}"/>
              </a:ext>
            </a:extLst>
          </p:cNvPr>
          <p:cNvSpPr/>
          <p:nvPr/>
        </p:nvSpPr>
        <p:spPr>
          <a:xfrm>
            <a:off x="2195506" y="3638072"/>
            <a:ext cx="637132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275511-22EC-4DB5-B338-91C7B6297F28}"/>
              </a:ext>
            </a:extLst>
          </p:cNvPr>
          <p:cNvSpPr/>
          <p:nvPr/>
        </p:nvSpPr>
        <p:spPr>
          <a:xfrm>
            <a:off x="2876454" y="363875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이름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030DD0-4A43-452D-8C2F-8F86D0B069FB}"/>
              </a:ext>
            </a:extLst>
          </p:cNvPr>
          <p:cNvSpPr/>
          <p:nvPr/>
        </p:nvSpPr>
        <p:spPr>
          <a:xfrm rot="2700000">
            <a:off x="3715047" y="377733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5852F62-6562-42D6-BD32-A3FD98566EE8}"/>
              </a:ext>
            </a:extLst>
          </p:cNvPr>
          <p:cNvSpPr/>
          <p:nvPr/>
        </p:nvSpPr>
        <p:spPr>
          <a:xfrm>
            <a:off x="3640129" y="368360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100B0-F670-4BC8-988A-83A1BC3FCFF1}"/>
              </a:ext>
            </a:extLst>
          </p:cNvPr>
          <p:cNvSpPr/>
          <p:nvPr/>
        </p:nvSpPr>
        <p:spPr>
          <a:xfrm>
            <a:off x="2260730" y="405122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54DDDD-0DE3-4A8A-AE8F-1D73F7928EBE}"/>
              </a:ext>
            </a:extLst>
          </p:cNvPr>
          <p:cNvSpPr/>
          <p:nvPr/>
        </p:nvSpPr>
        <p:spPr>
          <a:xfrm>
            <a:off x="2265349" y="440610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BA237C-BE38-488F-A414-5A11935D0A1D}"/>
              </a:ext>
            </a:extLst>
          </p:cNvPr>
          <p:cNvSpPr/>
          <p:nvPr/>
        </p:nvSpPr>
        <p:spPr>
          <a:xfrm>
            <a:off x="2265349" y="465600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4F330A-9E4B-49E6-A5BE-3433F7D68F98}"/>
              </a:ext>
            </a:extLst>
          </p:cNvPr>
          <p:cNvSpPr/>
          <p:nvPr/>
        </p:nvSpPr>
        <p:spPr>
          <a:xfrm>
            <a:off x="2265349" y="490589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DF9EF2-6DE2-4463-8F77-AB90885F0F14}"/>
              </a:ext>
            </a:extLst>
          </p:cNvPr>
          <p:cNvSpPr/>
          <p:nvPr/>
        </p:nvSpPr>
        <p:spPr>
          <a:xfrm>
            <a:off x="2265349" y="515579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B07DFD-F39D-4249-804B-13881993A311}"/>
              </a:ext>
            </a:extLst>
          </p:cNvPr>
          <p:cNvSpPr/>
          <p:nvPr/>
        </p:nvSpPr>
        <p:spPr>
          <a:xfrm>
            <a:off x="2265349" y="540568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519DEA1-19EF-4AEF-8D46-BC784AD043FB}"/>
              </a:ext>
            </a:extLst>
          </p:cNvPr>
          <p:cNvSpPr/>
          <p:nvPr/>
        </p:nvSpPr>
        <p:spPr>
          <a:xfrm>
            <a:off x="2265349" y="5655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E5837AB-482C-4455-B535-29E1C948C717}"/>
              </a:ext>
            </a:extLst>
          </p:cNvPr>
          <p:cNvSpPr/>
          <p:nvPr/>
        </p:nvSpPr>
        <p:spPr>
          <a:xfrm>
            <a:off x="2265349" y="590547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1CA8114-0233-432F-B68E-20AC84BE6C4F}"/>
              </a:ext>
            </a:extLst>
          </p:cNvPr>
          <p:cNvSpPr/>
          <p:nvPr/>
        </p:nvSpPr>
        <p:spPr>
          <a:xfrm>
            <a:off x="4267986" y="4388785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9DA7EC9-D22E-4BCC-9AB2-CF69800650E8}"/>
              </a:ext>
            </a:extLst>
          </p:cNvPr>
          <p:cNvSpPr/>
          <p:nvPr/>
        </p:nvSpPr>
        <p:spPr>
          <a:xfrm>
            <a:off x="5120524" y="438878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8F582A7-2AC7-485B-A5DE-5A09B11C8038}"/>
              </a:ext>
            </a:extLst>
          </p:cNvPr>
          <p:cNvSpPr/>
          <p:nvPr/>
        </p:nvSpPr>
        <p:spPr>
          <a:xfrm>
            <a:off x="5973062" y="4388785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A2455D2-0FA0-4891-A562-577EBA8B4F3C}"/>
              </a:ext>
            </a:extLst>
          </p:cNvPr>
          <p:cNvSpPr/>
          <p:nvPr/>
        </p:nvSpPr>
        <p:spPr>
          <a:xfrm>
            <a:off x="6825600" y="438878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05D7469-4BC5-43BF-9C0F-3D4E944BF0AF}"/>
              </a:ext>
            </a:extLst>
          </p:cNvPr>
          <p:cNvSpPr/>
          <p:nvPr/>
        </p:nvSpPr>
        <p:spPr>
          <a:xfrm>
            <a:off x="4275783" y="4639622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F8C95E9-8AFA-403B-A95A-AE5A63830401}"/>
              </a:ext>
            </a:extLst>
          </p:cNvPr>
          <p:cNvSpPr/>
          <p:nvPr/>
        </p:nvSpPr>
        <p:spPr>
          <a:xfrm>
            <a:off x="5128321" y="4639622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97FE707-F1A2-4530-A9E2-52240FF7E0FC}"/>
              </a:ext>
            </a:extLst>
          </p:cNvPr>
          <p:cNvSpPr/>
          <p:nvPr/>
        </p:nvSpPr>
        <p:spPr>
          <a:xfrm>
            <a:off x="5980859" y="4639622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0DE2322-82CE-4FCF-B819-AF4ABA5D0E44}"/>
              </a:ext>
            </a:extLst>
          </p:cNvPr>
          <p:cNvSpPr/>
          <p:nvPr/>
        </p:nvSpPr>
        <p:spPr>
          <a:xfrm>
            <a:off x="6833397" y="4639622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47552DF-15CD-4D9B-B83D-A7E8016EBA09}"/>
              </a:ext>
            </a:extLst>
          </p:cNvPr>
          <p:cNvSpPr/>
          <p:nvPr/>
        </p:nvSpPr>
        <p:spPr>
          <a:xfrm>
            <a:off x="4267986" y="4890459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C273C39-2CC4-4C17-B5A4-C3173D07067D}"/>
              </a:ext>
            </a:extLst>
          </p:cNvPr>
          <p:cNvSpPr/>
          <p:nvPr/>
        </p:nvSpPr>
        <p:spPr>
          <a:xfrm>
            <a:off x="5120524" y="4890459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DCD5FF0-8485-423C-B6E3-FB4045519167}"/>
              </a:ext>
            </a:extLst>
          </p:cNvPr>
          <p:cNvSpPr/>
          <p:nvPr/>
        </p:nvSpPr>
        <p:spPr>
          <a:xfrm>
            <a:off x="5973062" y="4890459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D7B9261-6853-4FC7-814D-E079BE739587}"/>
              </a:ext>
            </a:extLst>
          </p:cNvPr>
          <p:cNvSpPr/>
          <p:nvPr/>
        </p:nvSpPr>
        <p:spPr>
          <a:xfrm>
            <a:off x="6825600" y="4890459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046BAF5-2BC8-48F8-B01A-D632B38A3BB8}"/>
              </a:ext>
            </a:extLst>
          </p:cNvPr>
          <p:cNvSpPr/>
          <p:nvPr/>
        </p:nvSpPr>
        <p:spPr>
          <a:xfrm>
            <a:off x="4275783" y="5141296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FE20625-5708-46C7-A81F-51B1E6BF39F1}"/>
              </a:ext>
            </a:extLst>
          </p:cNvPr>
          <p:cNvSpPr/>
          <p:nvPr/>
        </p:nvSpPr>
        <p:spPr>
          <a:xfrm>
            <a:off x="5128321" y="5141296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4D35D18-185D-4169-9A63-7AD198B2BBA5}"/>
              </a:ext>
            </a:extLst>
          </p:cNvPr>
          <p:cNvSpPr/>
          <p:nvPr/>
        </p:nvSpPr>
        <p:spPr>
          <a:xfrm>
            <a:off x="5980859" y="5141296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A76D48E-1259-4932-AEBC-EDE18AB7FDEC}"/>
              </a:ext>
            </a:extLst>
          </p:cNvPr>
          <p:cNvSpPr/>
          <p:nvPr/>
        </p:nvSpPr>
        <p:spPr>
          <a:xfrm>
            <a:off x="6833397" y="5141296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5DBCF76-DB4F-4B96-96FD-31B391016F66}"/>
              </a:ext>
            </a:extLst>
          </p:cNvPr>
          <p:cNvSpPr/>
          <p:nvPr/>
        </p:nvSpPr>
        <p:spPr>
          <a:xfrm>
            <a:off x="4267986" y="5392133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E800443-7ACA-4F52-86AC-2C1753886941}"/>
              </a:ext>
            </a:extLst>
          </p:cNvPr>
          <p:cNvSpPr/>
          <p:nvPr/>
        </p:nvSpPr>
        <p:spPr>
          <a:xfrm>
            <a:off x="5120524" y="5392133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3DED5F4-59FE-465D-85DC-5E027254A528}"/>
              </a:ext>
            </a:extLst>
          </p:cNvPr>
          <p:cNvSpPr/>
          <p:nvPr/>
        </p:nvSpPr>
        <p:spPr>
          <a:xfrm>
            <a:off x="5973062" y="5392133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39F0401-8DB5-4C64-8F0F-283D4BD04556}"/>
              </a:ext>
            </a:extLst>
          </p:cNvPr>
          <p:cNvSpPr/>
          <p:nvPr/>
        </p:nvSpPr>
        <p:spPr>
          <a:xfrm>
            <a:off x="6825600" y="5392133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8D1DF2E-16BD-4E17-BE99-D8967AFEB966}"/>
              </a:ext>
            </a:extLst>
          </p:cNvPr>
          <p:cNvSpPr/>
          <p:nvPr/>
        </p:nvSpPr>
        <p:spPr>
          <a:xfrm>
            <a:off x="4267986" y="5642970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E9E741-196F-4362-A2EF-5093D24FF087}"/>
              </a:ext>
            </a:extLst>
          </p:cNvPr>
          <p:cNvSpPr/>
          <p:nvPr/>
        </p:nvSpPr>
        <p:spPr>
          <a:xfrm>
            <a:off x="5120524" y="5642970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D8A8B0D-E142-4960-959E-F3D12B734E83}"/>
              </a:ext>
            </a:extLst>
          </p:cNvPr>
          <p:cNvSpPr/>
          <p:nvPr/>
        </p:nvSpPr>
        <p:spPr>
          <a:xfrm>
            <a:off x="5973062" y="5642970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B7780E6-A76E-4A9A-B317-79E6FF3E02E7}"/>
              </a:ext>
            </a:extLst>
          </p:cNvPr>
          <p:cNvSpPr/>
          <p:nvPr/>
        </p:nvSpPr>
        <p:spPr>
          <a:xfrm>
            <a:off x="6825600" y="5642970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1A4B949-8058-4E85-ADD8-8C075645AE97}"/>
              </a:ext>
            </a:extLst>
          </p:cNvPr>
          <p:cNvSpPr/>
          <p:nvPr/>
        </p:nvSpPr>
        <p:spPr>
          <a:xfrm>
            <a:off x="4275783" y="589380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B72A97D-7CAC-46CE-948A-B18994BDCCC9}"/>
              </a:ext>
            </a:extLst>
          </p:cNvPr>
          <p:cNvSpPr/>
          <p:nvPr/>
        </p:nvSpPr>
        <p:spPr>
          <a:xfrm>
            <a:off x="5128321" y="589380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2274DAA-B1C2-4FAB-9290-21AD40743B6F}"/>
              </a:ext>
            </a:extLst>
          </p:cNvPr>
          <p:cNvSpPr/>
          <p:nvPr/>
        </p:nvSpPr>
        <p:spPr>
          <a:xfrm>
            <a:off x="5980859" y="589380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하원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5A7EE2F-2102-415E-B8BF-46EFDFC68E08}"/>
              </a:ext>
            </a:extLst>
          </p:cNvPr>
          <p:cNvSpPr/>
          <p:nvPr/>
        </p:nvSpPr>
        <p:spPr>
          <a:xfrm>
            <a:off x="6833397" y="5893805"/>
            <a:ext cx="360000" cy="162411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결석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BB6D36C-814D-4AF6-A6F0-0237EAE42B8D}"/>
              </a:ext>
            </a:extLst>
          </p:cNvPr>
          <p:cNvSpPr/>
          <p:nvPr/>
        </p:nvSpPr>
        <p:spPr>
          <a:xfrm>
            <a:off x="7504537" y="3678138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출석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15D5F83-A047-4283-AF64-926346A4747E}"/>
              </a:ext>
            </a:extLst>
          </p:cNvPr>
          <p:cNvSpPr/>
          <p:nvPr/>
        </p:nvSpPr>
        <p:spPr>
          <a:xfrm>
            <a:off x="7921397" y="3678138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3DD1665-15B2-4867-A492-99EB9D4147E0}"/>
              </a:ext>
            </a:extLst>
          </p:cNvPr>
          <p:cNvSpPr/>
          <p:nvPr/>
        </p:nvSpPr>
        <p:spPr>
          <a:xfrm>
            <a:off x="8338257" y="3678138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2481317-5A96-4D79-8EFE-760853ACE7C9}"/>
              </a:ext>
            </a:extLst>
          </p:cNvPr>
          <p:cNvSpPr/>
          <p:nvPr/>
        </p:nvSpPr>
        <p:spPr>
          <a:xfrm>
            <a:off x="8755118" y="3678138"/>
            <a:ext cx="360000" cy="162411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결석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50E47F7-C967-488A-988D-F072A93EDE26}"/>
              </a:ext>
            </a:extLst>
          </p:cNvPr>
          <p:cNvSpPr/>
          <p:nvPr/>
        </p:nvSpPr>
        <p:spPr>
          <a:xfrm>
            <a:off x="8703780" y="539731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850B710-9728-4A3A-B13B-B8B76210F1E8}"/>
              </a:ext>
            </a:extLst>
          </p:cNvPr>
          <p:cNvSpPr/>
          <p:nvPr/>
        </p:nvSpPr>
        <p:spPr>
          <a:xfrm>
            <a:off x="8703780" y="5901094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0AC0069-D591-4B71-A7D1-7AA67984E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585" y="349728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002B89E-DEB1-40ED-B1E0-3A4DBF3CC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601" y="350503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E0F2021-FDA8-4B1F-A408-A3E18769F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707" y="354234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C1A543A-206A-49C0-864D-885E02FC1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746" y="425198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B11E750-1F5A-40AA-9D0A-91D4077AF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16" y="432038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7" name="표 15">
            <a:extLst>
              <a:ext uri="{FF2B5EF4-FFF2-40B4-BE49-F238E27FC236}">
                <a16:creationId xmlns:a16="http://schemas.microsoft.com/office/drawing/2014/main" id="{AF530CC5-0A25-4C18-83B3-224FF3168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79275"/>
              </p:ext>
            </p:extLst>
          </p:nvPr>
        </p:nvGraphicFramePr>
        <p:xfrm>
          <a:off x="2176515" y="1728562"/>
          <a:ext cx="6942705" cy="1554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1815">
                  <a:extLst>
                    <a:ext uri="{9D8B030D-6E8A-4147-A177-3AD203B41FA5}">
                      <a16:colId xmlns:a16="http://schemas.microsoft.com/office/drawing/2014/main" val="3750962587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9339777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817792411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38960124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46407028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635819996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326024282"/>
                    </a:ext>
                  </a:extLst>
                </a:gridCol>
              </a:tblGrid>
              <a:tr h="179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월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화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목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금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토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일</a:t>
                      </a: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3468585098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4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5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6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7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672610841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8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9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10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11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12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14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34994866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15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16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17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18  Today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19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20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21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341214305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22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24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25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26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27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080794348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28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29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30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31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22076613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07CD14-711E-4C78-84F9-7981FBFEE1A7}"/>
              </a:ext>
            </a:extLst>
          </p:cNvPr>
          <p:cNvSpPr/>
          <p:nvPr/>
        </p:nvSpPr>
        <p:spPr>
          <a:xfrm>
            <a:off x="5158801" y="2446036"/>
            <a:ext cx="967678" cy="274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9D7957C-9A76-4BA3-AC10-C79535E35408}"/>
              </a:ext>
            </a:extLst>
          </p:cNvPr>
          <p:cNvSpPr/>
          <p:nvPr/>
        </p:nvSpPr>
        <p:spPr>
          <a:xfrm>
            <a:off x="9470450" y="3438133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E0E1C1B-063C-4D0B-9DDD-F14B2964EEB3}"/>
              </a:ext>
            </a:extLst>
          </p:cNvPr>
          <p:cNvSpPr/>
          <p:nvPr/>
        </p:nvSpPr>
        <p:spPr>
          <a:xfrm>
            <a:off x="9495384" y="3497954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메모</a:t>
            </a: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15780406-A4BD-4930-8490-FF377CB7C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576471"/>
              </p:ext>
            </p:extLst>
          </p:nvPr>
        </p:nvGraphicFramePr>
        <p:xfrm>
          <a:off x="9544753" y="3741158"/>
          <a:ext cx="2490517" cy="92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46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D1A3451-78A0-4E13-A8BE-84778176C994}"/>
              </a:ext>
            </a:extLst>
          </p:cNvPr>
          <p:cNvSpPr/>
          <p:nvPr/>
        </p:nvSpPr>
        <p:spPr>
          <a:xfrm>
            <a:off x="11740521" y="3447154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631EE59-922D-481E-8B55-966D0C949466}"/>
              </a:ext>
            </a:extLst>
          </p:cNvPr>
          <p:cNvSpPr/>
          <p:nvPr/>
        </p:nvSpPr>
        <p:spPr>
          <a:xfrm>
            <a:off x="11524763" y="481392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1F3CF113-C982-4B37-B946-CE5A9A4F6823}"/>
              </a:ext>
            </a:extLst>
          </p:cNvPr>
          <p:cNvSpPr/>
          <p:nvPr/>
        </p:nvSpPr>
        <p:spPr>
          <a:xfrm>
            <a:off x="11040783" y="481392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700E72F-6122-4702-B651-0796F1F4A888}"/>
              </a:ext>
            </a:extLst>
          </p:cNvPr>
          <p:cNvSpPr/>
          <p:nvPr/>
        </p:nvSpPr>
        <p:spPr>
          <a:xfrm>
            <a:off x="10468616" y="3804423"/>
            <a:ext cx="1355757" cy="7651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51119D4-8B13-49E4-B462-07796E684FBA}"/>
              </a:ext>
            </a:extLst>
          </p:cNvPr>
          <p:cNvSpPr txBox="1"/>
          <p:nvPr/>
        </p:nvSpPr>
        <p:spPr>
          <a:xfrm>
            <a:off x="11639808" y="3898683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86C4077-0368-4413-9BFC-D9B987C41FA3}"/>
              </a:ext>
            </a:extLst>
          </p:cNvPr>
          <p:cNvCxnSpPr>
            <a:stCxn id="46" idx="3"/>
          </p:cNvCxnSpPr>
          <p:nvPr/>
        </p:nvCxnSpPr>
        <p:spPr>
          <a:xfrm flipV="1">
            <a:off x="7185600" y="4051226"/>
            <a:ext cx="2522280" cy="41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3E6401C-CBB2-4DAC-A691-9F93F19E23A5}"/>
              </a:ext>
            </a:extLst>
          </p:cNvPr>
          <p:cNvCxnSpPr>
            <a:stCxn id="78" idx="3"/>
          </p:cNvCxnSpPr>
          <p:nvPr/>
        </p:nvCxnSpPr>
        <p:spPr>
          <a:xfrm>
            <a:off x="9115118" y="3759344"/>
            <a:ext cx="912802" cy="29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AC07B72-7D4B-494C-A94D-16EA7E9AF82D}"/>
              </a:ext>
            </a:extLst>
          </p:cNvPr>
          <p:cNvCxnSpPr>
            <a:stCxn id="60" idx="3"/>
          </p:cNvCxnSpPr>
          <p:nvPr/>
        </p:nvCxnSpPr>
        <p:spPr>
          <a:xfrm flipV="1">
            <a:off x="5480524" y="4918671"/>
            <a:ext cx="4547396" cy="55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3A63AD82-7A39-4A69-9AA4-41D968B9E4D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6185403-687B-4A81-9D1E-DB2CC96A92B7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7392B05-8E05-47A3-A00C-5EBAA5F0923A}"/>
              </a:ext>
            </a:extLst>
          </p:cNvPr>
          <p:cNvCxnSpPr/>
          <p:nvPr/>
        </p:nvCxnSpPr>
        <p:spPr>
          <a:xfrm flipH="1">
            <a:off x="459366" y="195482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AB46D5C-73FE-4ED6-8030-E5F5A4ECC3E3}"/>
              </a:ext>
            </a:extLst>
          </p:cNvPr>
          <p:cNvCxnSpPr/>
          <p:nvPr/>
        </p:nvCxnSpPr>
        <p:spPr>
          <a:xfrm flipH="1">
            <a:off x="468891" y="235487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09391E92-C3BE-4366-B25A-1D0AA1D7BE06}"/>
              </a:ext>
            </a:extLst>
          </p:cNvPr>
          <p:cNvCxnSpPr/>
          <p:nvPr/>
        </p:nvCxnSpPr>
        <p:spPr>
          <a:xfrm>
            <a:off x="918145" y="195482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0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D4637426-D532-41AE-A54B-13A0C549F2E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67873"/>
              </p:ext>
            </p:extLst>
          </p:nvPr>
        </p:nvGraphicFramePr>
        <p:xfrm>
          <a:off x="9867900" y="366754"/>
          <a:ext cx="2324099" cy="4823435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352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8889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유치부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초등부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중등부 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215379"/>
                  </a:ext>
                </a:extLst>
              </a:tr>
              <a:tr h="2912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선택자들의 설정을 초기화 하고 전체리스트를 보여준다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82040"/>
                  </a:ext>
                </a:extLst>
              </a:tr>
              <a:tr h="1831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문자 발송 팝업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페이지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8399"/>
                  </a:ext>
                </a:extLst>
              </a:tr>
              <a:tr h="1761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 등록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33618"/>
                  </a:ext>
                </a:extLst>
              </a:tr>
              <a:tr h="158459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153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EFC2DA3F-EC07-451B-9246-269166944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17036"/>
              </p:ext>
            </p:extLst>
          </p:nvPr>
        </p:nvGraphicFramePr>
        <p:xfrm>
          <a:off x="2254537" y="2101231"/>
          <a:ext cx="6893203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309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614511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586579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593562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1131259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131259">
                  <a:extLst>
                    <a:ext uri="{9D8B030D-6E8A-4147-A177-3AD203B41FA5}">
                      <a16:colId xmlns:a16="http://schemas.microsoft.com/office/drawing/2014/main" val="1312953485"/>
                    </a:ext>
                  </a:extLst>
                </a:gridCol>
                <a:gridCol w="984615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768139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837970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출결번호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본인 휴대폰 번호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학부모 휴대폰 번호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학부모 휴대폰 번호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학교명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나이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수납상태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휴원생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 / 7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0EB360-442E-4A21-9474-96F5558A0D40}"/>
              </a:ext>
            </a:extLst>
          </p:cNvPr>
          <p:cNvSpPr/>
          <p:nvPr/>
        </p:nvSpPr>
        <p:spPr>
          <a:xfrm>
            <a:off x="389754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D1CE3C-1D3D-44B5-B62C-D37B7326BACC}"/>
              </a:ext>
            </a:extLst>
          </p:cNvPr>
          <p:cNvSpPr/>
          <p:nvPr/>
        </p:nvSpPr>
        <p:spPr>
          <a:xfrm>
            <a:off x="414599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15A306-D032-4D12-8A5B-A1D296029738}"/>
              </a:ext>
            </a:extLst>
          </p:cNvPr>
          <p:cNvSpPr/>
          <p:nvPr/>
        </p:nvSpPr>
        <p:spPr>
          <a:xfrm>
            <a:off x="439445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92F564-2137-4A71-A52C-4A0BE26A18FD}"/>
              </a:ext>
            </a:extLst>
          </p:cNvPr>
          <p:cNvSpPr/>
          <p:nvPr/>
        </p:nvSpPr>
        <p:spPr>
          <a:xfrm>
            <a:off x="4642904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2D966F-0632-4CC2-9077-49568CA8ED85}"/>
              </a:ext>
            </a:extLst>
          </p:cNvPr>
          <p:cNvSpPr/>
          <p:nvPr/>
        </p:nvSpPr>
        <p:spPr>
          <a:xfrm>
            <a:off x="4891358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38717F-1B46-4FE5-A045-540C7BDE97D2}"/>
              </a:ext>
            </a:extLst>
          </p:cNvPr>
          <p:cNvSpPr/>
          <p:nvPr/>
        </p:nvSpPr>
        <p:spPr>
          <a:xfrm>
            <a:off x="513981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1C9B2E-9073-4149-9E49-15B294537ED6}"/>
              </a:ext>
            </a:extLst>
          </p:cNvPr>
          <p:cNvSpPr/>
          <p:nvPr/>
        </p:nvSpPr>
        <p:spPr>
          <a:xfrm>
            <a:off x="538826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A2B7AF-36B2-4E15-AEE2-9E756272EFF8}"/>
              </a:ext>
            </a:extLst>
          </p:cNvPr>
          <p:cNvSpPr/>
          <p:nvPr/>
        </p:nvSpPr>
        <p:spPr>
          <a:xfrm>
            <a:off x="563672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E0887E-A07F-4E6B-969A-3B33449279FC}"/>
              </a:ext>
            </a:extLst>
          </p:cNvPr>
          <p:cNvSpPr/>
          <p:nvPr/>
        </p:nvSpPr>
        <p:spPr>
          <a:xfrm>
            <a:off x="5885174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5E0882-FBED-4C10-A177-9747D1270B63}"/>
              </a:ext>
            </a:extLst>
          </p:cNvPr>
          <p:cNvSpPr/>
          <p:nvPr/>
        </p:nvSpPr>
        <p:spPr>
          <a:xfrm>
            <a:off x="6133628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220D7D-E297-4DB2-A668-AE9F47355914}"/>
              </a:ext>
            </a:extLst>
          </p:cNvPr>
          <p:cNvSpPr/>
          <p:nvPr/>
        </p:nvSpPr>
        <p:spPr>
          <a:xfrm>
            <a:off x="638208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A4B238-0D5A-4AB8-953E-1FA89A8EB467}"/>
              </a:ext>
            </a:extLst>
          </p:cNvPr>
          <p:cNvSpPr/>
          <p:nvPr/>
        </p:nvSpPr>
        <p:spPr>
          <a:xfrm>
            <a:off x="663053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A2EDF2-2890-49DC-973F-90F018E55DAF}"/>
              </a:ext>
            </a:extLst>
          </p:cNvPr>
          <p:cNvSpPr/>
          <p:nvPr/>
        </p:nvSpPr>
        <p:spPr>
          <a:xfrm>
            <a:off x="687899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C97EF-06EA-496B-8C46-C319E3C2C318}"/>
              </a:ext>
            </a:extLst>
          </p:cNvPr>
          <p:cNvSpPr/>
          <p:nvPr/>
        </p:nvSpPr>
        <p:spPr>
          <a:xfrm>
            <a:off x="7127441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1B88C5-00D9-4DC8-805C-D4173E70C64F}"/>
              </a:ext>
            </a:extLst>
          </p:cNvPr>
          <p:cNvSpPr/>
          <p:nvPr/>
        </p:nvSpPr>
        <p:spPr>
          <a:xfrm>
            <a:off x="4277145" y="183706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97F6D3-A21E-4141-AE99-454E312210EC}"/>
              </a:ext>
            </a:extLst>
          </p:cNvPr>
          <p:cNvSpPr/>
          <p:nvPr/>
        </p:nvSpPr>
        <p:spPr>
          <a:xfrm rot="2700000">
            <a:off x="5115738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F625229-7F27-4F54-B06B-4BBDD54BD72E}"/>
              </a:ext>
            </a:extLst>
          </p:cNvPr>
          <p:cNvSpPr/>
          <p:nvPr/>
        </p:nvSpPr>
        <p:spPr>
          <a:xfrm>
            <a:off x="5040820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7351E72-9DA1-467F-87A9-4E2BD39B9C60}"/>
              </a:ext>
            </a:extLst>
          </p:cNvPr>
          <p:cNvSpPr/>
          <p:nvPr/>
        </p:nvSpPr>
        <p:spPr>
          <a:xfrm>
            <a:off x="8461925" y="1837243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원생 등록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B9183F-4B0F-4A15-AC34-D6936A42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913EB5-5999-441F-AB44-0674AE3F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650" y="167686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1AEB8C5-9A9B-422B-A2C2-935F4DD9CE3C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1B8672C-FDF5-490F-960B-A8391DC0EC9F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BD7B4F8-C291-4305-A11F-5387E96A126E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03E185B-E3D0-4026-8839-4B94DA142DCD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A998BA9-C265-4290-994B-DABECFEC08F2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원생관리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88EFB5E-29A5-4465-A1CD-15F75CF0CD47}"/>
              </a:ext>
            </a:extLst>
          </p:cNvPr>
          <p:cNvSpPr/>
          <p:nvPr/>
        </p:nvSpPr>
        <p:spPr>
          <a:xfrm>
            <a:off x="2267640" y="1837068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C394B83-E434-47A3-B45E-A510A62AAFBC}"/>
              </a:ext>
            </a:extLst>
          </p:cNvPr>
          <p:cNvSpPr/>
          <p:nvPr/>
        </p:nvSpPr>
        <p:spPr>
          <a:xfrm>
            <a:off x="287687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4BD593B-AAA6-41F7-AF8E-64C5AC6E84BD}"/>
              </a:ext>
            </a:extLst>
          </p:cNvPr>
          <p:cNvSpPr/>
          <p:nvPr/>
        </p:nvSpPr>
        <p:spPr>
          <a:xfrm>
            <a:off x="3532666" y="1837068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수납상태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C70A122-AE66-473E-ACF4-00B24D431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19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63A581D-0B4C-4231-90B3-DDE221D2E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02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4F1B280-1084-4A91-AE91-9F58C0992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27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72EE2AA-AAD8-4141-A46A-CDF37B29B3F7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E883DA6-4277-494F-9BA4-3154CDB1ABF6}"/>
              </a:ext>
            </a:extLst>
          </p:cNvPr>
          <p:cNvSpPr/>
          <p:nvPr/>
        </p:nvSpPr>
        <p:spPr>
          <a:xfrm>
            <a:off x="2310600" y="25808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24663F2-B2BE-4D9C-9B69-367AA6D4EBB1}"/>
              </a:ext>
            </a:extLst>
          </p:cNvPr>
          <p:cNvSpPr/>
          <p:nvPr/>
        </p:nvSpPr>
        <p:spPr>
          <a:xfrm>
            <a:off x="5284400" y="184090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ECE4729-8DD5-4A03-BA42-EA8099468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960" y="167362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452C951-7FD9-4A98-BF39-1105950F1208}"/>
              </a:ext>
            </a:extLst>
          </p:cNvPr>
          <p:cNvSpPr/>
          <p:nvPr/>
        </p:nvSpPr>
        <p:spPr>
          <a:xfrm>
            <a:off x="7768796" y="1836376"/>
            <a:ext cx="608331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SMS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0BFDDD3-853F-493F-B8E6-A8B3BF931BBF}"/>
              </a:ext>
            </a:extLst>
          </p:cNvPr>
          <p:cNvSpPr/>
          <p:nvPr/>
        </p:nvSpPr>
        <p:spPr>
          <a:xfrm>
            <a:off x="2310600" y="294521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41070AF-E236-42DE-B357-44212D7F2689}"/>
              </a:ext>
            </a:extLst>
          </p:cNvPr>
          <p:cNvSpPr/>
          <p:nvPr/>
        </p:nvSpPr>
        <p:spPr>
          <a:xfrm>
            <a:off x="2310600" y="330953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7D7AEE-1F94-4798-9DC5-DEA0412E4917}"/>
              </a:ext>
            </a:extLst>
          </p:cNvPr>
          <p:cNvSpPr/>
          <p:nvPr/>
        </p:nvSpPr>
        <p:spPr>
          <a:xfrm>
            <a:off x="2310600" y="367385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D6CC339-2000-4FBD-903B-7E1D30ED48B5}"/>
              </a:ext>
            </a:extLst>
          </p:cNvPr>
          <p:cNvSpPr/>
          <p:nvPr/>
        </p:nvSpPr>
        <p:spPr>
          <a:xfrm>
            <a:off x="2310600" y="40381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D41D5EA-03C2-487E-BA4D-235D2160804B}"/>
              </a:ext>
            </a:extLst>
          </p:cNvPr>
          <p:cNvSpPr/>
          <p:nvPr/>
        </p:nvSpPr>
        <p:spPr>
          <a:xfrm>
            <a:off x="2310600" y="440250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D68F547-411E-4756-9107-A86DBD593502}"/>
              </a:ext>
            </a:extLst>
          </p:cNvPr>
          <p:cNvSpPr/>
          <p:nvPr/>
        </p:nvSpPr>
        <p:spPr>
          <a:xfrm>
            <a:off x="2310600" y="476682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A550025F-F5E6-45C1-A5B7-42B412FE0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692" y="171144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20C5888-055A-46F7-87B7-33CB11943A14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6652C4-4DB3-4B38-95BB-D5B33DCDF1C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103726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C8B6B551-3153-44CC-9AA3-9BD13B5B6F8E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원생등록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34549"/>
              </p:ext>
            </p:extLst>
          </p:nvPr>
        </p:nvGraphicFramePr>
        <p:xfrm>
          <a:off x="9877417" y="381262"/>
          <a:ext cx="2324099" cy="3927305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56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라디오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 라디오버튼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자리 입력 후 중복체크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자리 자동생성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미취학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 ~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관계 및 이름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유치원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수업 관리에서 등록한 반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76003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86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원생등록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648E601-FCCC-4FA7-954E-0AADCBA7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83917"/>
              </p:ext>
            </p:extLst>
          </p:nvPr>
        </p:nvGraphicFramePr>
        <p:xfrm>
          <a:off x="2180755" y="1754250"/>
          <a:ext cx="6942702" cy="346075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68830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761634">
                  <a:extLst>
                    <a:ext uri="{9D8B030D-6E8A-4147-A177-3AD203B41FA5}">
                      <a16:colId xmlns:a16="http://schemas.microsoft.com/office/drawing/2014/main" val="1962301257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713083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34902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458071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2650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재원형제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3149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8A7B7F-3837-45D6-AAAC-BC0D3F641A0A}"/>
              </a:ext>
            </a:extLst>
          </p:cNvPr>
          <p:cNvSpPr/>
          <p:nvPr/>
        </p:nvSpPr>
        <p:spPr>
          <a:xfrm>
            <a:off x="3261360" y="1808995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F2C302-0967-4EB3-A08E-FA10A07FF77E}"/>
              </a:ext>
            </a:extLst>
          </p:cNvPr>
          <p:cNvSpPr/>
          <p:nvPr/>
        </p:nvSpPr>
        <p:spPr>
          <a:xfrm>
            <a:off x="6738306" y="1808995"/>
            <a:ext cx="24923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A7EBA3-5923-4FD2-91BA-0018B6AE8373}"/>
              </a:ext>
            </a:extLst>
          </p:cNvPr>
          <p:cNvSpPr/>
          <p:nvPr/>
        </p:nvSpPr>
        <p:spPr>
          <a:xfrm>
            <a:off x="6989768" y="1808995"/>
            <a:ext cx="24923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6E8B85-1D8C-4A8E-919B-EB20CC37C765}"/>
              </a:ext>
            </a:extLst>
          </p:cNvPr>
          <p:cNvSpPr/>
          <p:nvPr/>
        </p:nvSpPr>
        <p:spPr>
          <a:xfrm>
            <a:off x="3261360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1E8DF4-EF50-4DBB-A75D-B287C24D40D2}"/>
              </a:ext>
            </a:extLst>
          </p:cNvPr>
          <p:cNvSpPr/>
          <p:nvPr/>
        </p:nvSpPr>
        <p:spPr>
          <a:xfrm>
            <a:off x="3710514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휴원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71EB5D-84D7-4757-8E21-1A3299851CA5}"/>
              </a:ext>
            </a:extLst>
          </p:cNvPr>
          <p:cNvSpPr/>
          <p:nvPr/>
        </p:nvSpPr>
        <p:spPr>
          <a:xfrm>
            <a:off x="4159668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퇴원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93D54A-44D0-4B00-974E-958449B90F96}"/>
              </a:ext>
            </a:extLst>
          </p:cNvPr>
          <p:cNvSpPr/>
          <p:nvPr/>
        </p:nvSpPr>
        <p:spPr>
          <a:xfrm>
            <a:off x="4608822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CA10-F575-4AF1-BB9C-E5F9A4482D7E}"/>
              </a:ext>
            </a:extLst>
          </p:cNvPr>
          <p:cNvSpPr/>
          <p:nvPr/>
        </p:nvSpPr>
        <p:spPr>
          <a:xfrm>
            <a:off x="6741135" y="2065555"/>
            <a:ext cx="70772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E81E0E-1AAD-416D-B282-FDAF42C6D1F3}"/>
              </a:ext>
            </a:extLst>
          </p:cNvPr>
          <p:cNvSpPr/>
          <p:nvPr/>
        </p:nvSpPr>
        <p:spPr>
          <a:xfrm>
            <a:off x="7500475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중복체크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5D2920-433D-4D0A-B0A5-3AB5E821CD30}"/>
              </a:ext>
            </a:extLst>
          </p:cNvPr>
          <p:cNvSpPr/>
          <p:nvPr/>
        </p:nvSpPr>
        <p:spPr>
          <a:xfrm>
            <a:off x="8146451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자동생성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52FBDB-7E4D-4C20-AB9C-A9C26BF46005}"/>
              </a:ext>
            </a:extLst>
          </p:cNvPr>
          <p:cNvSpPr/>
          <p:nvPr/>
        </p:nvSpPr>
        <p:spPr>
          <a:xfrm>
            <a:off x="3259151" y="2323789"/>
            <a:ext cx="113979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ABA351-953B-4314-9BF9-05F2A3CF7B63}"/>
              </a:ext>
            </a:extLst>
          </p:cNvPr>
          <p:cNvSpPr/>
          <p:nvPr/>
        </p:nvSpPr>
        <p:spPr>
          <a:xfrm>
            <a:off x="4446935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학년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BD0996-013D-46F4-BB6E-BEB85D0BFAFA}"/>
              </a:ext>
            </a:extLst>
          </p:cNvPr>
          <p:cNvSpPr/>
          <p:nvPr/>
        </p:nvSpPr>
        <p:spPr>
          <a:xfrm>
            <a:off x="6742108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년도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7C0B4DD-8D71-416C-915B-C2C79B332414}"/>
              </a:ext>
            </a:extLst>
          </p:cNvPr>
          <p:cNvSpPr/>
          <p:nvPr/>
        </p:nvSpPr>
        <p:spPr>
          <a:xfrm>
            <a:off x="7626012" y="232735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5ECA86-D6F1-4417-ABE7-9C3F28A7081C}"/>
              </a:ext>
            </a:extLst>
          </p:cNvPr>
          <p:cNvSpPr/>
          <p:nvPr/>
        </p:nvSpPr>
        <p:spPr>
          <a:xfrm>
            <a:off x="8225213" y="2330139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94FEF-6B23-4BAB-9F9B-96625114997A}"/>
              </a:ext>
            </a:extLst>
          </p:cNvPr>
          <p:cNvSpPr txBox="1"/>
          <p:nvPr/>
        </p:nvSpPr>
        <p:spPr>
          <a:xfrm>
            <a:off x="791937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889D04-8851-4B40-BA99-88F48C67F19D}"/>
              </a:ext>
            </a:extLst>
          </p:cNvPr>
          <p:cNvSpPr txBox="1"/>
          <p:nvPr/>
        </p:nvSpPr>
        <p:spPr>
          <a:xfrm>
            <a:off x="731612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0A80A5-E5BA-4BA7-B1F3-D9C57AA3FE42}"/>
              </a:ext>
            </a:extLst>
          </p:cNvPr>
          <p:cNvSpPr txBox="1"/>
          <p:nvPr/>
        </p:nvSpPr>
        <p:spPr>
          <a:xfrm>
            <a:off x="8516846" y="230032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1459625-B40E-47A6-9A7F-33245026F5E3}"/>
              </a:ext>
            </a:extLst>
          </p:cNvPr>
          <p:cNvSpPr/>
          <p:nvPr/>
        </p:nvSpPr>
        <p:spPr>
          <a:xfrm>
            <a:off x="3261949" y="258094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42DFEC2-6A40-4E8C-BE1C-078779F946DC}"/>
              </a:ext>
            </a:extLst>
          </p:cNvPr>
          <p:cNvSpPr/>
          <p:nvPr/>
        </p:nvSpPr>
        <p:spPr>
          <a:xfrm>
            <a:off x="3694934" y="258516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77B758-372F-4424-93FE-682E70D86831}"/>
              </a:ext>
            </a:extLst>
          </p:cNvPr>
          <p:cNvSpPr/>
          <p:nvPr/>
        </p:nvSpPr>
        <p:spPr>
          <a:xfrm>
            <a:off x="4127919" y="2582792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6489B5F-EB02-4E3F-B3B3-3AEB434CF2AF}"/>
              </a:ext>
            </a:extLst>
          </p:cNvPr>
          <p:cNvSpPr/>
          <p:nvPr/>
        </p:nvSpPr>
        <p:spPr>
          <a:xfrm>
            <a:off x="4077332" y="284985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C5B6581-2FDC-4206-8185-5330384F2576}"/>
              </a:ext>
            </a:extLst>
          </p:cNvPr>
          <p:cNvSpPr/>
          <p:nvPr/>
        </p:nvSpPr>
        <p:spPr>
          <a:xfrm>
            <a:off x="4510317" y="2854073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A43B25-5D58-4B73-9971-BC9E4E96BE53}"/>
              </a:ext>
            </a:extLst>
          </p:cNvPr>
          <p:cNvSpPr/>
          <p:nvPr/>
        </p:nvSpPr>
        <p:spPr>
          <a:xfrm>
            <a:off x="4943302" y="2851700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617C67D-A58D-4FE0-AF3B-855783EAD0AD}"/>
              </a:ext>
            </a:extLst>
          </p:cNvPr>
          <p:cNvSpPr/>
          <p:nvPr/>
        </p:nvSpPr>
        <p:spPr>
          <a:xfrm>
            <a:off x="3271235" y="2850676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8A2B70C-E331-4ABE-BD25-166187DB5D56}"/>
              </a:ext>
            </a:extLst>
          </p:cNvPr>
          <p:cNvSpPr/>
          <p:nvPr/>
        </p:nvSpPr>
        <p:spPr>
          <a:xfrm>
            <a:off x="3260201" y="4379862"/>
            <a:ext cx="183011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8BE9110-A4B5-445E-A4EC-DF28CC7D71B7}"/>
              </a:ext>
            </a:extLst>
          </p:cNvPr>
          <p:cNvSpPr/>
          <p:nvPr/>
        </p:nvSpPr>
        <p:spPr>
          <a:xfrm>
            <a:off x="3251860" y="4640988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014E22B-28A1-4447-A7DB-249A87E818AD}"/>
              </a:ext>
            </a:extLst>
          </p:cNvPr>
          <p:cNvSpPr/>
          <p:nvPr/>
        </p:nvSpPr>
        <p:spPr>
          <a:xfrm>
            <a:off x="4239156" y="4649161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9074503-A3FF-432B-8262-915B6D759E69}"/>
              </a:ext>
            </a:extLst>
          </p:cNvPr>
          <p:cNvSpPr/>
          <p:nvPr/>
        </p:nvSpPr>
        <p:spPr>
          <a:xfrm>
            <a:off x="6496809" y="4652648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5E1913-13B0-4CFF-BB7D-A2B2AFA80B86}"/>
              </a:ext>
            </a:extLst>
          </p:cNvPr>
          <p:cNvSpPr/>
          <p:nvPr/>
        </p:nvSpPr>
        <p:spPr>
          <a:xfrm>
            <a:off x="3259151" y="4906318"/>
            <a:ext cx="5623526" cy="254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63E491-666D-4EB8-B6B4-57E6CE2B7B65}"/>
              </a:ext>
            </a:extLst>
          </p:cNvPr>
          <p:cNvSpPr txBox="1"/>
          <p:nvPr/>
        </p:nvSpPr>
        <p:spPr>
          <a:xfrm>
            <a:off x="8694840" y="4878840"/>
            <a:ext cx="248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ko-KR" altLang="en-US" sz="5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FC8E9-3B13-4429-BFFD-F5DFC63F2EB1}"/>
              </a:ext>
            </a:extLst>
          </p:cNvPr>
          <p:cNvSpPr/>
          <p:nvPr/>
        </p:nvSpPr>
        <p:spPr>
          <a:xfrm>
            <a:off x="8454305" y="5358875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원생 등록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2A937AE-B784-4B0A-8F3C-4FD5808CF7E4}"/>
              </a:ext>
            </a:extLst>
          </p:cNvPr>
          <p:cNvSpPr/>
          <p:nvPr/>
        </p:nvSpPr>
        <p:spPr>
          <a:xfrm>
            <a:off x="7915264" y="5355874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E81F5AD-F666-495B-B28B-14E2BCA1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2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544FC24-8265-4450-9E5B-AA84C7CE8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3C4FBEA-3053-4595-A80D-DDC3F5865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865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D64E5B-4D54-45D4-BC6D-16837411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47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2F6B17F-8B2F-49EC-A77B-5D9221B6E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864" y="224608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7FC9628-A2A9-43B6-8FD4-FE52106E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972" y="274204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22455CE-5B18-4E27-95FA-05B97427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429393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DC1E006-B1EC-4258-94F7-33365C3130D7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4686DA-0393-4E83-B9C9-34987C5D085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0B8A312-B907-43FD-89E1-ECA2727CCDE3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D5ADDDC-B7F3-4208-9276-1FD11F409DA5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A50626A-6CC5-416D-A7DA-1C722480D4F9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5545248-6D7B-45D5-8BEB-E47C7579D5B1}"/>
              </a:ext>
            </a:extLst>
          </p:cNvPr>
          <p:cNvSpPr/>
          <p:nvPr/>
        </p:nvSpPr>
        <p:spPr>
          <a:xfrm>
            <a:off x="3271959" y="3140649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B210E1-5AE3-4136-8182-F3F62416F06C}"/>
              </a:ext>
            </a:extLst>
          </p:cNvPr>
          <p:cNvSpPr/>
          <p:nvPr/>
        </p:nvSpPr>
        <p:spPr>
          <a:xfrm>
            <a:off x="4461073" y="3140649"/>
            <a:ext cx="70772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901F8A7-E216-4126-8475-36CFBF243DF1}"/>
              </a:ext>
            </a:extLst>
          </p:cNvPr>
          <p:cNvSpPr/>
          <p:nvPr/>
        </p:nvSpPr>
        <p:spPr>
          <a:xfrm>
            <a:off x="5495535" y="2859073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C95E147-E6C3-4DFB-BCF4-E05D2EFE1CA3}"/>
              </a:ext>
            </a:extLst>
          </p:cNvPr>
          <p:cNvSpPr/>
          <p:nvPr/>
        </p:nvSpPr>
        <p:spPr>
          <a:xfrm>
            <a:off x="6195164" y="2859073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C2B1C4D-EC2D-4783-AA50-1A2E529CC736}"/>
              </a:ext>
            </a:extLst>
          </p:cNvPr>
          <p:cNvSpPr/>
          <p:nvPr/>
        </p:nvSpPr>
        <p:spPr>
          <a:xfrm>
            <a:off x="6828881" y="2859073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633D2-8B19-42F2-A134-353232CF64B8}"/>
              </a:ext>
            </a:extLst>
          </p:cNvPr>
          <p:cNvSpPr txBox="1"/>
          <p:nvPr/>
        </p:nvSpPr>
        <p:spPr>
          <a:xfrm>
            <a:off x="5608818" y="2828325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앱 푸시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B737AC5-2BF9-4CC5-B595-89E0E6D1BB2E}"/>
              </a:ext>
            </a:extLst>
          </p:cNvPr>
          <p:cNvSpPr txBox="1"/>
          <p:nvPr/>
        </p:nvSpPr>
        <p:spPr>
          <a:xfrm>
            <a:off x="6306503" y="282972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문자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0439B26-AD74-4E68-82CD-91C25275E01E}"/>
              </a:ext>
            </a:extLst>
          </p:cNvPr>
          <p:cNvSpPr txBox="1"/>
          <p:nvPr/>
        </p:nvSpPr>
        <p:spPr>
          <a:xfrm>
            <a:off x="6937076" y="28311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카카오톡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D432577-DAD9-4342-9BAE-276D3B1D6FD3}"/>
              </a:ext>
            </a:extLst>
          </p:cNvPr>
          <p:cNvSpPr/>
          <p:nvPr/>
        </p:nvSpPr>
        <p:spPr>
          <a:xfrm>
            <a:off x="4091208" y="3481569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F3FC96-DB11-4EFE-87F2-11877C16C34B}"/>
              </a:ext>
            </a:extLst>
          </p:cNvPr>
          <p:cNvSpPr/>
          <p:nvPr/>
        </p:nvSpPr>
        <p:spPr>
          <a:xfrm>
            <a:off x="4524193" y="3485788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437F9F9-3AC0-4F17-8E84-86EB96D14EC3}"/>
              </a:ext>
            </a:extLst>
          </p:cNvPr>
          <p:cNvSpPr/>
          <p:nvPr/>
        </p:nvSpPr>
        <p:spPr>
          <a:xfrm>
            <a:off x="4957178" y="348341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078BD9-FF0D-4972-973D-A0887E8803C0}"/>
              </a:ext>
            </a:extLst>
          </p:cNvPr>
          <p:cNvSpPr/>
          <p:nvPr/>
        </p:nvSpPr>
        <p:spPr>
          <a:xfrm>
            <a:off x="3285111" y="3482391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7E3DFB8-DE4B-40F2-BADC-66B5431208A9}"/>
              </a:ext>
            </a:extLst>
          </p:cNvPr>
          <p:cNvSpPr/>
          <p:nvPr/>
        </p:nvSpPr>
        <p:spPr>
          <a:xfrm>
            <a:off x="3285835" y="3780753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A3C2430-4821-4448-A5E4-2200D7C15A1B}"/>
              </a:ext>
            </a:extLst>
          </p:cNvPr>
          <p:cNvSpPr/>
          <p:nvPr/>
        </p:nvSpPr>
        <p:spPr>
          <a:xfrm>
            <a:off x="4474949" y="3780753"/>
            <a:ext cx="70772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08CC082-2E5D-43D1-8053-916403993C58}"/>
              </a:ext>
            </a:extLst>
          </p:cNvPr>
          <p:cNvSpPr/>
          <p:nvPr/>
        </p:nvSpPr>
        <p:spPr>
          <a:xfrm>
            <a:off x="5509411" y="3507566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375FBA2-DB47-4F93-B88A-FF7784690E64}"/>
              </a:ext>
            </a:extLst>
          </p:cNvPr>
          <p:cNvSpPr/>
          <p:nvPr/>
        </p:nvSpPr>
        <p:spPr>
          <a:xfrm>
            <a:off x="6209040" y="3507566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EC3FB10-604B-44B9-8E6A-38FD0C1F0C74}"/>
              </a:ext>
            </a:extLst>
          </p:cNvPr>
          <p:cNvSpPr/>
          <p:nvPr/>
        </p:nvSpPr>
        <p:spPr>
          <a:xfrm>
            <a:off x="6842757" y="3507566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DA0B65-3CFA-4122-AB43-03B7E6ED8669}"/>
              </a:ext>
            </a:extLst>
          </p:cNvPr>
          <p:cNvSpPr txBox="1"/>
          <p:nvPr/>
        </p:nvSpPr>
        <p:spPr>
          <a:xfrm>
            <a:off x="5622694" y="3476818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앱 푸시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CF1EAC-97C5-46CA-BD1F-D9A893F10B29}"/>
              </a:ext>
            </a:extLst>
          </p:cNvPr>
          <p:cNvSpPr txBox="1"/>
          <p:nvPr/>
        </p:nvSpPr>
        <p:spPr>
          <a:xfrm>
            <a:off x="6320379" y="34782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문자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125C287-659F-495C-8E4A-8BAFC666A91F}"/>
              </a:ext>
            </a:extLst>
          </p:cNvPr>
          <p:cNvSpPr txBox="1"/>
          <p:nvPr/>
        </p:nvSpPr>
        <p:spPr>
          <a:xfrm>
            <a:off x="6950952" y="347961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카카오톡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F36F5-2146-4943-B7B2-8B054E4B878A}"/>
              </a:ext>
            </a:extLst>
          </p:cNvPr>
          <p:cNvSpPr txBox="1"/>
          <p:nvPr/>
        </p:nvSpPr>
        <p:spPr>
          <a:xfrm>
            <a:off x="5018426" y="426704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A9D37D93-F271-4E54-8ED4-52137059D816}"/>
              </a:ext>
            </a:extLst>
          </p:cNvPr>
          <p:cNvSpPr/>
          <p:nvPr/>
        </p:nvSpPr>
        <p:spPr>
          <a:xfrm>
            <a:off x="3292893" y="4119270"/>
            <a:ext cx="653796" cy="17434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원생검색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451F30B-2247-406B-9DE5-2761F59E7AB5}"/>
              </a:ext>
            </a:extLst>
          </p:cNvPr>
          <p:cNvSpPr/>
          <p:nvPr/>
        </p:nvSpPr>
        <p:spPr>
          <a:xfrm>
            <a:off x="9627170" y="460573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445D3E5-A6A4-47EF-82B8-BA2D39FD5CBF}"/>
              </a:ext>
            </a:extLst>
          </p:cNvPr>
          <p:cNvSpPr/>
          <p:nvPr/>
        </p:nvSpPr>
        <p:spPr>
          <a:xfrm>
            <a:off x="9806869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5AFE56C-0F79-45F2-B362-79BC91E1E2AB}"/>
              </a:ext>
            </a:extLst>
          </p:cNvPr>
          <p:cNvSpPr/>
          <p:nvPr/>
        </p:nvSpPr>
        <p:spPr>
          <a:xfrm>
            <a:off x="10055323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3EF9E96-5F1D-4AC9-8075-03727B7105C3}"/>
              </a:ext>
            </a:extLst>
          </p:cNvPr>
          <p:cNvSpPr/>
          <p:nvPr/>
        </p:nvSpPr>
        <p:spPr>
          <a:xfrm>
            <a:off x="10303777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7B05223-4AB7-4983-A4E3-3FD9073B3B27}"/>
              </a:ext>
            </a:extLst>
          </p:cNvPr>
          <p:cNvSpPr/>
          <p:nvPr/>
        </p:nvSpPr>
        <p:spPr>
          <a:xfrm>
            <a:off x="10552231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A2BAF2-6428-4355-9CAB-3D1BCF5A8699}"/>
              </a:ext>
            </a:extLst>
          </p:cNvPr>
          <p:cNvSpPr/>
          <p:nvPr/>
        </p:nvSpPr>
        <p:spPr>
          <a:xfrm>
            <a:off x="10800685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D2BCCE7-4F93-47D5-9CAE-68C76145398D}"/>
              </a:ext>
            </a:extLst>
          </p:cNvPr>
          <p:cNvSpPr/>
          <p:nvPr/>
        </p:nvSpPr>
        <p:spPr>
          <a:xfrm>
            <a:off x="11049139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920C797-6391-4F48-8A95-A183CFB0315E}"/>
              </a:ext>
            </a:extLst>
          </p:cNvPr>
          <p:cNvSpPr/>
          <p:nvPr/>
        </p:nvSpPr>
        <p:spPr>
          <a:xfrm>
            <a:off x="11297593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2ED2191-8A47-4CBB-A5FB-959EDEE58E13}"/>
              </a:ext>
            </a:extLst>
          </p:cNvPr>
          <p:cNvSpPr/>
          <p:nvPr/>
        </p:nvSpPr>
        <p:spPr>
          <a:xfrm>
            <a:off x="11546047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96AF37A-114B-4A6F-AA20-8C007DBA06C4}"/>
              </a:ext>
            </a:extLst>
          </p:cNvPr>
          <p:cNvSpPr/>
          <p:nvPr/>
        </p:nvSpPr>
        <p:spPr>
          <a:xfrm>
            <a:off x="11794501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45BB3B-0E60-4F52-9D28-BF957982661B}"/>
              </a:ext>
            </a:extLst>
          </p:cNvPr>
          <p:cNvSpPr/>
          <p:nvPr/>
        </p:nvSpPr>
        <p:spPr>
          <a:xfrm>
            <a:off x="9548147" y="4538361"/>
            <a:ext cx="2505075" cy="2035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ㅇ</a:t>
            </a:r>
            <a:endParaRPr lang="ko-KR" altLang="en-US" sz="10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CE6AA0E-4268-4B75-A752-565B369F1F31}"/>
              </a:ext>
            </a:extLst>
          </p:cNvPr>
          <p:cNvSpPr/>
          <p:nvPr/>
        </p:nvSpPr>
        <p:spPr>
          <a:xfrm>
            <a:off x="9573080" y="4588657"/>
            <a:ext cx="1428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원생검색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184A4A2-256F-4051-8EE0-5436490DCCF4}"/>
              </a:ext>
            </a:extLst>
          </p:cNvPr>
          <p:cNvSpPr/>
          <p:nvPr/>
        </p:nvSpPr>
        <p:spPr>
          <a:xfrm>
            <a:off x="11818218" y="4547382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CE6823C0-907F-425E-B277-54B9209055B8}"/>
              </a:ext>
            </a:extLst>
          </p:cNvPr>
          <p:cNvSpPr/>
          <p:nvPr/>
        </p:nvSpPr>
        <p:spPr>
          <a:xfrm>
            <a:off x="11425753" y="6244234"/>
            <a:ext cx="502753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0DCF740E-AEBA-4ECC-8C1E-325F85BF9C23}"/>
              </a:ext>
            </a:extLst>
          </p:cNvPr>
          <p:cNvSpPr/>
          <p:nvPr/>
        </p:nvSpPr>
        <p:spPr>
          <a:xfrm>
            <a:off x="10941855" y="6244234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9E62D0-1DB2-4C08-B17F-47030369081E}"/>
              </a:ext>
            </a:extLst>
          </p:cNvPr>
          <p:cNvSpPr txBox="1"/>
          <p:nvPr/>
        </p:nvSpPr>
        <p:spPr>
          <a:xfrm>
            <a:off x="9856574" y="5121435"/>
            <a:ext cx="1293944" cy="961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dirty="0"/>
              <a:t>홍길동</a:t>
            </a:r>
            <a:r>
              <a:rPr lang="en-US" altLang="ko-KR" sz="800" dirty="0"/>
              <a:t> (010-0000-1111)</a:t>
            </a:r>
          </a:p>
          <a:p>
            <a:pPr>
              <a:lnSpc>
                <a:spcPct val="250000"/>
              </a:lnSpc>
            </a:pPr>
            <a:r>
              <a:rPr lang="ko-KR" altLang="en-US" sz="800" dirty="0" err="1"/>
              <a:t>성춘향</a:t>
            </a:r>
            <a:r>
              <a:rPr lang="en-US" altLang="ko-KR" sz="800" dirty="0"/>
              <a:t> (010-1111-2222)</a:t>
            </a:r>
          </a:p>
          <a:p>
            <a:pPr>
              <a:lnSpc>
                <a:spcPct val="250000"/>
              </a:lnSpc>
            </a:pPr>
            <a:r>
              <a:rPr lang="ko-KR" altLang="en-US" sz="800" dirty="0"/>
              <a:t>이몽룡</a:t>
            </a:r>
            <a:r>
              <a:rPr lang="en-US" altLang="ko-KR" sz="800" dirty="0"/>
              <a:t> (010-1234-5678)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C6E2BA0-CA99-4B5B-BFA1-D7F6DF94CE1D}"/>
              </a:ext>
            </a:extLst>
          </p:cNvPr>
          <p:cNvCxnSpPr>
            <a:cxnSpLocks/>
          </p:cNvCxnSpPr>
          <p:nvPr/>
        </p:nvCxnSpPr>
        <p:spPr>
          <a:xfrm>
            <a:off x="9687970" y="5194798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59B18928-DBAE-4382-97D7-BE312B211ED4}"/>
              </a:ext>
            </a:extLst>
          </p:cNvPr>
          <p:cNvCxnSpPr>
            <a:cxnSpLocks/>
          </p:cNvCxnSpPr>
          <p:nvPr/>
        </p:nvCxnSpPr>
        <p:spPr>
          <a:xfrm>
            <a:off x="9687970" y="5516618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804F3AA-29BD-4C1C-BDA0-70C1E6A6DB10}"/>
              </a:ext>
            </a:extLst>
          </p:cNvPr>
          <p:cNvCxnSpPr>
            <a:cxnSpLocks/>
          </p:cNvCxnSpPr>
          <p:nvPr/>
        </p:nvCxnSpPr>
        <p:spPr>
          <a:xfrm>
            <a:off x="9687970" y="5819388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43AB7F5C-E159-4EEE-A4DE-820CE21DDF2C}"/>
              </a:ext>
            </a:extLst>
          </p:cNvPr>
          <p:cNvCxnSpPr>
            <a:cxnSpLocks/>
          </p:cNvCxnSpPr>
          <p:nvPr/>
        </p:nvCxnSpPr>
        <p:spPr>
          <a:xfrm>
            <a:off x="9687970" y="6122158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D987B4-962C-4D1F-B6D5-0045DABB80E1}"/>
              </a:ext>
            </a:extLst>
          </p:cNvPr>
          <p:cNvSpPr/>
          <p:nvPr/>
        </p:nvSpPr>
        <p:spPr>
          <a:xfrm>
            <a:off x="9736406" y="528924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77B772C-D7F8-442F-BA6D-0658BE1402A9}"/>
              </a:ext>
            </a:extLst>
          </p:cNvPr>
          <p:cNvSpPr/>
          <p:nvPr/>
        </p:nvSpPr>
        <p:spPr>
          <a:xfrm>
            <a:off x="9736406" y="559960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67213AB-6BA5-4E10-BF61-C92C3ABF70C2}"/>
              </a:ext>
            </a:extLst>
          </p:cNvPr>
          <p:cNvSpPr/>
          <p:nvPr/>
        </p:nvSpPr>
        <p:spPr>
          <a:xfrm>
            <a:off x="9736406" y="590997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9A47D-58D1-4325-9A39-A405CAE77F3E}"/>
              </a:ext>
            </a:extLst>
          </p:cNvPr>
          <p:cNvSpPr/>
          <p:nvPr/>
        </p:nvSpPr>
        <p:spPr>
          <a:xfrm>
            <a:off x="9806869" y="4889037"/>
            <a:ext cx="1359232" cy="2157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937458-FEC2-414B-8F09-5C0274236D7D}"/>
              </a:ext>
            </a:extLst>
          </p:cNvPr>
          <p:cNvSpPr/>
          <p:nvPr/>
        </p:nvSpPr>
        <p:spPr>
          <a:xfrm>
            <a:off x="11228924" y="4894209"/>
            <a:ext cx="475966" cy="2034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3E5CFA5-8C9C-48A7-A40C-F2A925269349}"/>
              </a:ext>
            </a:extLst>
          </p:cNvPr>
          <p:cNvCxnSpPr/>
          <p:nvPr/>
        </p:nvCxnSpPr>
        <p:spPr>
          <a:xfrm>
            <a:off x="3829050" y="4267046"/>
            <a:ext cx="5882007" cy="54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5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C8B6B551-3153-44CC-9AA3-9BD13B5B6F8E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원생수정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원생수정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77417" y="381262"/>
          <a:ext cx="2324099" cy="468588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56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라디오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 라디오버튼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자리 입력 후 중복체크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자리 자동생성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미취학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 ~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관계 및 이름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유치원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수업 관리에서 등록한 반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강사 관리에서 등록된 강사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76003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86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원생수정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648E601-FCCC-4FA7-954E-0AADCBA7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955206"/>
              </p:ext>
            </p:extLst>
          </p:nvPr>
        </p:nvGraphicFramePr>
        <p:xfrm>
          <a:off x="2180755" y="1754250"/>
          <a:ext cx="6942702" cy="346075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68830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761634">
                  <a:extLst>
                    <a:ext uri="{9D8B030D-6E8A-4147-A177-3AD203B41FA5}">
                      <a16:colId xmlns:a16="http://schemas.microsoft.com/office/drawing/2014/main" val="1962301257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713083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34902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458071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소득공제용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2650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재원형제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6729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8A7B7F-3837-45D6-AAAC-BC0D3F641A0A}"/>
              </a:ext>
            </a:extLst>
          </p:cNvPr>
          <p:cNvSpPr/>
          <p:nvPr/>
        </p:nvSpPr>
        <p:spPr>
          <a:xfrm>
            <a:off x="3261360" y="1808995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F2C302-0967-4EB3-A08E-FA10A07FF77E}"/>
              </a:ext>
            </a:extLst>
          </p:cNvPr>
          <p:cNvSpPr/>
          <p:nvPr/>
        </p:nvSpPr>
        <p:spPr>
          <a:xfrm>
            <a:off x="6738306" y="1808995"/>
            <a:ext cx="24923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A7EBA3-5923-4FD2-91BA-0018B6AE8373}"/>
              </a:ext>
            </a:extLst>
          </p:cNvPr>
          <p:cNvSpPr/>
          <p:nvPr/>
        </p:nvSpPr>
        <p:spPr>
          <a:xfrm>
            <a:off x="6989768" y="1808995"/>
            <a:ext cx="24923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6E8B85-1D8C-4A8E-919B-EB20CC37C765}"/>
              </a:ext>
            </a:extLst>
          </p:cNvPr>
          <p:cNvSpPr/>
          <p:nvPr/>
        </p:nvSpPr>
        <p:spPr>
          <a:xfrm>
            <a:off x="3261360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1E8DF4-EF50-4DBB-A75D-B287C24D40D2}"/>
              </a:ext>
            </a:extLst>
          </p:cNvPr>
          <p:cNvSpPr/>
          <p:nvPr/>
        </p:nvSpPr>
        <p:spPr>
          <a:xfrm>
            <a:off x="3710514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휴원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71EB5D-84D7-4757-8E21-1A3299851CA5}"/>
              </a:ext>
            </a:extLst>
          </p:cNvPr>
          <p:cNvSpPr/>
          <p:nvPr/>
        </p:nvSpPr>
        <p:spPr>
          <a:xfrm>
            <a:off x="4159668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퇴원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93D54A-44D0-4B00-974E-958449B90F96}"/>
              </a:ext>
            </a:extLst>
          </p:cNvPr>
          <p:cNvSpPr/>
          <p:nvPr/>
        </p:nvSpPr>
        <p:spPr>
          <a:xfrm>
            <a:off x="4608822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CA10-F575-4AF1-BB9C-E5F9A4482D7E}"/>
              </a:ext>
            </a:extLst>
          </p:cNvPr>
          <p:cNvSpPr/>
          <p:nvPr/>
        </p:nvSpPr>
        <p:spPr>
          <a:xfrm>
            <a:off x="6741135" y="2065555"/>
            <a:ext cx="70772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4561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E81E0E-1AAD-416D-B282-FDAF42C6D1F3}"/>
              </a:ext>
            </a:extLst>
          </p:cNvPr>
          <p:cNvSpPr/>
          <p:nvPr/>
        </p:nvSpPr>
        <p:spPr>
          <a:xfrm>
            <a:off x="7500475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중복체크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5D2920-433D-4D0A-B0A5-3AB5E821CD30}"/>
              </a:ext>
            </a:extLst>
          </p:cNvPr>
          <p:cNvSpPr/>
          <p:nvPr/>
        </p:nvSpPr>
        <p:spPr>
          <a:xfrm>
            <a:off x="8146451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자동생성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52FBDB-7E4D-4C20-AB9C-A9C26BF46005}"/>
              </a:ext>
            </a:extLst>
          </p:cNvPr>
          <p:cNvSpPr/>
          <p:nvPr/>
        </p:nvSpPr>
        <p:spPr>
          <a:xfrm>
            <a:off x="3259151" y="2323789"/>
            <a:ext cx="113979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서초 초등학교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ABA351-953B-4314-9BF9-05F2A3CF7B63}"/>
              </a:ext>
            </a:extLst>
          </p:cNvPr>
          <p:cNvSpPr/>
          <p:nvPr/>
        </p:nvSpPr>
        <p:spPr>
          <a:xfrm>
            <a:off x="4446935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학년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BD0996-013D-46F4-BB6E-BEB85D0BFAFA}"/>
              </a:ext>
            </a:extLst>
          </p:cNvPr>
          <p:cNvSpPr/>
          <p:nvPr/>
        </p:nvSpPr>
        <p:spPr>
          <a:xfrm>
            <a:off x="6742108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7C0B4DD-8D71-416C-915B-C2C79B332414}"/>
              </a:ext>
            </a:extLst>
          </p:cNvPr>
          <p:cNvSpPr/>
          <p:nvPr/>
        </p:nvSpPr>
        <p:spPr>
          <a:xfrm>
            <a:off x="7626012" y="232735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5ECA86-D6F1-4417-ABE7-9C3F28A7081C}"/>
              </a:ext>
            </a:extLst>
          </p:cNvPr>
          <p:cNvSpPr/>
          <p:nvPr/>
        </p:nvSpPr>
        <p:spPr>
          <a:xfrm>
            <a:off x="8225213" y="2330139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94FEF-6B23-4BAB-9F9B-96625114997A}"/>
              </a:ext>
            </a:extLst>
          </p:cNvPr>
          <p:cNvSpPr txBox="1"/>
          <p:nvPr/>
        </p:nvSpPr>
        <p:spPr>
          <a:xfrm>
            <a:off x="791937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889D04-8851-4B40-BA99-88F48C67F19D}"/>
              </a:ext>
            </a:extLst>
          </p:cNvPr>
          <p:cNvSpPr txBox="1"/>
          <p:nvPr/>
        </p:nvSpPr>
        <p:spPr>
          <a:xfrm>
            <a:off x="731612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0A80A5-E5BA-4BA7-B1F3-D9C57AA3FE42}"/>
              </a:ext>
            </a:extLst>
          </p:cNvPr>
          <p:cNvSpPr txBox="1"/>
          <p:nvPr/>
        </p:nvSpPr>
        <p:spPr>
          <a:xfrm>
            <a:off x="8516846" y="230032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6489B5F-EB02-4E3F-B3B3-3AEB434CF2AF}"/>
              </a:ext>
            </a:extLst>
          </p:cNvPr>
          <p:cNvSpPr/>
          <p:nvPr/>
        </p:nvSpPr>
        <p:spPr>
          <a:xfrm>
            <a:off x="4077332" y="284985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C5B6581-2FDC-4206-8185-5330384F2576}"/>
              </a:ext>
            </a:extLst>
          </p:cNvPr>
          <p:cNvSpPr/>
          <p:nvPr/>
        </p:nvSpPr>
        <p:spPr>
          <a:xfrm>
            <a:off x="4510317" y="2854073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4444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A43B25-5D58-4B73-9971-BC9E4E96BE53}"/>
              </a:ext>
            </a:extLst>
          </p:cNvPr>
          <p:cNvSpPr/>
          <p:nvPr/>
        </p:nvSpPr>
        <p:spPr>
          <a:xfrm>
            <a:off x="4943302" y="2851700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3333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617C67D-A58D-4FE0-AF3B-855783EAD0AD}"/>
              </a:ext>
            </a:extLst>
          </p:cNvPr>
          <p:cNvSpPr/>
          <p:nvPr/>
        </p:nvSpPr>
        <p:spPr>
          <a:xfrm>
            <a:off x="3271235" y="2850676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홍엄마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8A2B70C-E331-4ABE-BD25-166187DB5D56}"/>
              </a:ext>
            </a:extLst>
          </p:cNvPr>
          <p:cNvSpPr/>
          <p:nvPr/>
        </p:nvSpPr>
        <p:spPr>
          <a:xfrm>
            <a:off x="3260201" y="4388251"/>
            <a:ext cx="183011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8BE9110-A4B5-445E-A4EC-DF28CC7D71B7}"/>
              </a:ext>
            </a:extLst>
          </p:cNvPr>
          <p:cNvSpPr/>
          <p:nvPr/>
        </p:nvSpPr>
        <p:spPr>
          <a:xfrm>
            <a:off x="3251860" y="4649377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014E22B-28A1-4447-A7DB-249A87E818AD}"/>
              </a:ext>
            </a:extLst>
          </p:cNvPr>
          <p:cNvSpPr/>
          <p:nvPr/>
        </p:nvSpPr>
        <p:spPr>
          <a:xfrm>
            <a:off x="4239156" y="4657550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9074503-A3FF-432B-8262-915B6D759E69}"/>
              </a:ext>
            </a:extLst>
          </p:cNvPr>
          <p:cNvSpPr/>
          <p:nvPr/>
        </p:nvSpPr>
        <p:spPr>
          <a:xfrm>
            <a:off x="6496809" y="4661037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5E1913-13B0-4CFF-BB7D-A2B2AFA80B86}"/>
              </a:ext>
            </a:extLst>
          </p:cNvPr>
          <p:cNvSpPr/>
          <p:nvPr/>
        </p:nvSpPr>
        <p:spPr>
          <a:xfrm>
            <a:off x="3259151" y="4914707"/>
            <a:ext cx="5623526" cy="254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63E491-666D-4EB8-B6B4-57E6CE2B7B65}"/>
              </a:ext>
            </a:extLst>
          </p:cNvPr>
          <p:cNvSpPr txBox="1"/>
          <p:nvPr/>
        </p:nvSpPr>
        <p:spPr>
          <a:xfrm>
            <a:off x="8694840" y="4887229"/>
            <a:ext cx="248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ko-KR" altLang="en-US" sz="5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FC8E9-3B13-4429-BFFD-F5DFC63F2EB1}"/>
              </a:ext>
            </a:extLst>
          </p:cNvPr>
          <p:cNvSpPr/>
          <p:nvPr/>
        </p:nvSpPr>
        <p:spPr>
          <a:xfrm>
            <a:off x="8454305" y="5367264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원생 등록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2A937AE-B784-4B0A-8F3C-4FD5808CF7E4}"/>
              </a:ext>
            </a:extLst>
          </p:cNvPr>
          <p:cNvSpPr/>
          <p:nvPr/>
        </p:nvSpPr>
        <p:spPr>
          <a:xfrm>
            <a:off x="7915264" y="5364263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E81F5AD-F666-495B-B28B-14E2BCA1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2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544FC24-8265-4450-9E5B-AA84C7CE8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3C4FBEA-3053-4595-A80D-DDC3F5865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865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D64E5B-4D54-45D4-BC6D-16837411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47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2F6B17F-8B2F-49EC-A77B-5D9221B6E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864" y="224608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7FC9628-A2A9-43B6-8FD4-FE52106E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972" y="274204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22455CE-5B18-4E27-95FA-05B97427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430232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DC1E006-B1EC-4258-94F7-33365C3130D7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4686DA-0393-4E83-B9C9-34987C5D085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0B8A312-B907-43FD-89E1-ECA2727CCDE3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D5ADDDC-B7F3-4208-9276-1FD11F409DA5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A50626A-6CC5-416D-A7DA-1C722480D4F9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5545248-6D7B-45D5-8BEB-E47C7579D5B1}"/>
              </a:ext>
            </a:extLst>
          </p:cNvPr>
          <p:cNvSpPr/>
          <p:nvPr/>
        </p:nvSpPr>
        <p:spPr>
          <a:xfrm>
            <a:off x="3271959" y="3140649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Hong-mom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B210E1-5AE3-4136-8182-F3F62416F06C}"/>
              </a:ext>
            </a:extLst>
          </p:cNvPr>
          <p:cNvSpPr/>
          <p:nvPr/>
        </p:nvSpPr>
        <p:spPr>
          <a:xfrm>
            <a:off x="4462262" y="3140649"/>
            <a:ext cx="856348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Naver.com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901F8A7-E216-4126-8475-36CFBF243DF1}"/>
              </a:ext>
            </a:extLst>
          </p:cNvPr>
          <p:cNvSpPr/>
          <p:nvPr/>
        </p:nvSpPr>
        <p:spPr>
          <a:xfrm>
            <a:off x="5565575" y="2833570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C95E147-E6C3-4DFB-BCF4-E05D2EFE1CA3}"/>
              </a:ext>
            </a:extLst>
          </p:cNvPr>
          <p:cNvSpPr/>
          <p:nvPr/>
        </p:nvSpPr>
        <p:spPr>
          <a:xfrm>
            <a:off x="6265204" y="2833570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C2B1C4D-EC2D-4783-AA50-1A2E529CC736}"/>
              </a:ext>
            </a:extLst>
          </p:cNvPr>
          <p:cNvSpPr/>
          <p:nvPr/>
        </p:nvSpPr>
        <p:spPr>
          <a:xfrm>
            <a:off x="6898921" y="2833570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633D2-8B19-42F2-A134-353232CF64B8}"/>
              </a:ext>
            </a:extLst>
          </p:cNvPr>
          <p:cNvSpPr txBox="1"/>
          <p:nvPr/>
        </p:nvSpPr>
        <p:spPr>
          <a:xfrm>
            <a:off x="5678858" y="2802822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앱 푸시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B737AC5-2BF9-4CC5-B595-89E0E6D1BB2E}"/>
              </a:ext>
            </a:extLst>
          </p:cNvPr>
          <p:cNvSpPr txBox="1"/>
          <p:nvPr/>
        </p:nvSpPr>
        <p:spPr>
          <a:xfrm>
            <a:off x="6376543" y="28042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문자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0439B26-AD74-4E68-82CD-91C25275E01E}"/>
              </a:ext>
            </a:extLst>
          </p:cNvPr>
          <p:cNvSpPr txBox="1"/>
          <p:nvPr/>
        </p:nvSpPr>
        <p:spPr>
          <a:xfrm>
            <a:off x="7007116" y="280561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카카오톡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D432577-DAD9-4342-9BAE-276D3B1D6FD3}"/>
              </a:ext>
            </a:extLst>
          </p:cNvPr>
          <p:cNvSpPr/>
          <p:nvPr/>
        </p:nvSpPr>
        <p:spPr>
          <a:xfrm>
            <a:off x="4091208" y="3481569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F3FC96-DB11-4EFE-87F2-11877C16C34B}"/>
              </a:ext>
            </a:extLst>
          </p:cNvPr>
          <p:cNvSpPr/>
          <p:nvPr/>
        </p:nvSpPr>
        <p:spPr>
          <a:xfrm>
            <a:off x="4524193" y="3485788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1111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437F9F9-3AC0-4F17-8E84-86EB96D14EC3}"/>
              </a:ext>
            </a:extLst>
          </p:cNvPr>
          <p:cNvSpPr/>
          <p:nvPr/>
        </p:nvSpPr>
        <p:spPr>
          <a:xfrm>
            <a:off x="4957178" y="348341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078BD9-FF0D-4972-973D-A0887E8803C0}"/>
              </a:ext>
            </a:extLst>
          </p:cNvPr>
          <p:cNvSpPr/>
          <p:nvPr/>
        </p:nvSpPr>
        <p:spPr>
          <a:xfrm>
            <a:off x="3285111" y="3482391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홍아빠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7E3DFB8-DE4B-40F2-BADC-66B5431208A9}"/>
              </a:ext>
            </a:extLst>
          </p:cNvPr>
          <p:cNvSpPr/>
          <p:nvPr/>
        </p:nvSpPr>
        <p:spPr>
          <a:xfrm>
            <a:off x="3285835" y="3780753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Hong-dad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08CC082-2E5D-43D1-8053-916403993C58}"/>
              </a:ext>
            </a:extLst>
          </p:cNvPr>
          <p:cNvSpPr/>
          <p:nvPr/>
        </p:nvSpPr>
        <p:spPr>
          <a:xfrm>
            <a:off x="5565575" y="3500769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375FBA2-DB47-4F93-B88A-FF7784690E64}"/>
              </a:ext>
            </a:extLst>
          </p:cNvPr>
          <p:cNvSpPr/>
          <p:nvPr/>
        </p:nvSpPr>
        <p:spPr>
          <a:xfrm>
            <a:off x="6265204" y="3500769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EC3FB10-604B-44B9-8E6A-38FD0C1F0C74}"/>
              </a:ext>
            </a:extLst>
          </p:cNvPr>
          <p:cNvSpPr/>
          <p:nvPr/>
        </p:nvSpPr>
        <p:spPr>
          <a:xfrm>
            <a:off x="6898921" y="3500769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DA0B65-3CFA-4122-AB43-03B7E6ED8669}"/>
              </a:ext>
            </a:extLst>
          </p:cNvPr>
          <p:cNvSpPr txBox="1"/>
          <p:nvPr/>
        </p:nvSpPr>
        <p:spPr>
          <a:xfrm>
            <a:off x="5678858" y="3470021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앱 푸시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CF1EAC-97C5-46CA-BD1F-D9A893F10B29}"/>
              </a:ext>
            </a:extLst>
          </p:cNvPr>
          <p:cNvSpPr txBox="1"/>
          <p:nvPr/>
        </p:nvSpPr>
        <p:spPr>
          <a:xfrm>
            <a:off x="6376543" y="34714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문자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125C287-659F-495C-8E4A-8BAFC666A91F}"/>
              </a:ext>
            </a:extLst>
          </p:cNvPr>
          <p:cNvSpPr txBox="1"/>
          <p:nvPr/>
        </p:nvSpPr>
        <p:spPr>
          <a:xfrm>
            <a:off x="7007116" y="347281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카카오톡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B88D4E3-1E64-4277-8693-9D34D2B6B217}"/>
              </a:ext>
            </a:extLst>
          </p:cNvPr>
          <p:cNvSpPr/>
          <p:nvPr/>
        </p:nvSpPr>
        <p:spPr>
          <a:xfrm>
            <a:off x="6748093" y="1810393"/>
            <a:ext cx="249234" cy="158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남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7202AE4-ECF2-4FD4-BFD0-2CC2CE8D83A6}"/>
              </a:ext>
            </a:extLst>
          </p:cNvPr>
          <p:cNvSpPr/>
          <p:nvPr/>
        </p:nvSpPr>
        <p:spPr>
          <a:xfrm>
            <a:off x="3271147" y="2067550"/>
            <a:ext cx="449580" cy="158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재원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6A11FAD-FB8B-4FC7-9029-8DA4898D7CBA}"/>
              </a:ext>
            </a:extLst>
          </p:cNvPr>
          <p:cNvSpPr/>
          <p:nvPr/>
        </p:nvSpPr>
        <p:spPr>
          <a:xfrm>
            <a:off x="3261949" y="258094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9CC650F-CD44-4807-B8A2-9C9DC78EF1A3}"/>
              </a:ext>
            </a:extLst>
          </p:cNvPr>
          <p:cNvSpPr/>
          <p:nvPr/>
        </p:nvSpPr>
        <p:spPr>
          <a:xfrm>
            <a:off x="3694934" y="258516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57A966-9192-4152-A6A3-F3B422A55A4C}"/>
              </a:ext>
            </a:extLst>
          </p:cNvPr>
          <p:cNvSpPr/>
          <p:nvPr/>
        </p:nvSpPr>
        <p:spPr>
          <a:xfrm>
            <a:off x="4127919" y="2582792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CAB5C4E-A6C0-465C-87DC-7DA4D2AB037B}"/>
              </a:ext>
            </a:extLst>
          </p:cNvPr>
          <p:cNvSpPr/>
          <p:nvPr/>
        </p:nvSpPr>
        <p:spPr>
          <a:xfrm>
            <a:off x="4480438" y="3788000"/>
            <a:ext cx="856348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Naver.com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5A027814-FC5B-4137-B14F-D13B034B3A52}"/>
              </a:ext>
            </a:extLst>
          </p:cNvPr>
          <p:cNvSpPr/>
          <p:nvPr/>
        </p:nvSpPr>
        <p:spPr>
          <a:xfrm>
            <a:off x="3292893" y="4119270"/>
            <a:ext cx="653796" cy="17434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원생검색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6D16128-A714-45AA-9803-DA432FEE81FB}"/>
              </a:ext>
            </a:extLst>
          </p:cNvPr>
          <p:cNvSpPr/>
          <p:nvPr/>
        </p:nvSpPr>
        <p:spPr>
          <a:xfrm>
            <a:off x="4016260" y="4124442"/>
            <a:ext cx="64338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홍동생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7E26226-F839-4587-BC45-5BFAAB732D57}"/>
              </a:ext>
            </a:extLst>
          </p:cNvPr>
          <p:cNvSpPr txBox="1"/>
          <p:nvPr/>
        </p:nvSpPr>
        <p:spPr>
          <a:xfrm>
            <a:off x="5018426" y="426704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355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EFD423DD-FE49-4FB5-81A8-EB6652287A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출결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출결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원생상세</a:t>
            </a:r>
            <a:endParaRPr lang="ko-KR" altLang="en-US" sz="1200" b="1" dirty="0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648E601-FCCC-4FA7-954E-0AADCBA7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083"/>
              </p:ext>
            </p:extLst>
          </p:nvPr>
        </p:nvGraphicFramePr>
        <p:xfrm>
          <a:off x="2180755" y="1702720"/>
          <a:ext cx="6942702" cy="346075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91857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738607">
                  <a:extLst>
                    <a:ext uri="{9D8B030D-6E8A-4147-A177-3AD203B41FA5}">
                      <a16:colId xmlns:a16="http://schemas.microsoft.com/office/drawing/2014/main" val="1264164318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1165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서초초등학교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10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 </a:t>
                      </a:r>
                      <a:r>
                        <a:rPr lang="en-US" altLang="ko-KR" sz="900" dirty="0"/>
                        <a:t>*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홍엄마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모</a:t>
                      </a:r>
                      <a:r>
                        <a:rPr lang="en-US" altLang="ko-KR" sz="900" dirty="0"/>
                        <a:t>) 010-0000-1234 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14463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3"/>
                        </a:rPr>
                        <a:t>Hong-mom@naver.com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4938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홍아빠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부</a:t>
                      </a:r>
                      <a:r>
                        <a:rPr lang="en-US" altLang="ko-KR" sz="900" dirty="0"/>
                        <a:t>) 010-1234-0000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22368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소득공제용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4"/>
                        </a:rPr>
                        <a:t>Hong-dad@naver.com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227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재원형제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홍동생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3182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서울시 서초구 방배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길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서초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푸르지오아파트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44618"/>
              </p:ext>
            </p:extLst>
          </p:nvPr>
        </p:nvGraphicFramePr>
        <p:xfrm>
          <a:off x="9877417" y="381262"/>
          <a:ext cx="2324099" cy="232537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556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[SMS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발송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버튼에 이번 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출결현황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버튼에 누적 수납현황 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버튼에 누적 상담현황 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지난 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월의 기록을 볼 수 있게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처리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월별 출결 현황 한눈에 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를 누르면 결석사유 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23199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199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0218CA6-6EFC-4FC6-9AC1-058B315C7079}"/>
              </a:ext>
            </a:extLst>
          </p:cNvPr>
          <p:cNvSpPr/>
          <p:nvPr/>
        </p:nvSpPr>
        <p:spPr>
          <a:xfrm>
            <a:off x="2179604" y="5253788"/>
            <a:ext cx="2279688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출결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이번 달 수업 </a:t>
            </a:r>
            <a:r>
              <a:rPr lang="en-US" altLang="ko-KR" sz="800" dirty="0">
                <a:solidFill>
                  <a:schemeClr val="bg1"/>
                </a:solidFill>
              </a:rPr>
              <a:t>10, </a:t>
            </a:r>
            <a:r>
              <a:rPr lang="ko-KR" altLang="en-US" sz="800" dirty="0">
                <a:solidFill>
                  <a:schemeClr val="bg1"/>
                </a:solidFill>
              </a:rPr>
              <a:t>출석 </a:t>
            </a:r>
            <a:r>
              <a:rPr lang="en-US" altLang="ko-KR" sz="800" dirty="0">
                <a:solidFill>
                  <a:schemeClr val="bg1"/>
                </a:solidFill>
              </a:rPr>
              <a:t>5, </a:t>
            </a:r>
            <a:r>
              <a:rPr lang="ko-KR" altLang="en-US" sz="800" dirty="0">
                <a:solidFill>
                  <a:schemeClr val="bg1"/>
                </a:solidFill>
              </a:rPr>
              <a:t>지각 </a:t>
            </a:r>
            <a:r>
              <a:rPr lang="en-US" altLang="ko-KR" sz="800" dirty="0">
                <a:solidFill>
                  <a:schemeClr val="bg1"/>
                </a:solidFill>
              </a:rPr>
              <a:t>3, </a:t>
            </a:r>
            <a:r>
              <a:rPr lang="ko-KR" altLang="en-US" sz="800" dirty="0">
                <a:solidFill>
                  <a:schemeClr val="bg1"/>
                </a:solidFill>
              </a:rPr>
              <a:t>결석 </a:t>
            </a:r>
            <a:r>
              <a:rPr lang="en-US" altLang="ko-KR" sz="800" dirty="0">
                <a:solidFill>
                  <a:schemeClr val="bg1"/>
                </a:solidFill>
              </a:rPr>
              <a:t>2)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C35AC90-19CE-46BE-B124-0365618E84D4}"/>
              </a:ext>
            </a:extLst>
          </p:cNvPr>
          <p:cNvSpPr/>
          <p:nvPr/>
        </p:nvSpPr>
        <p:spPr>
          <a:xfrm>
            <a:off x="4512262" y="5253788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미납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납부내역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0C4113-A5E5-47BB-9FCA-02D6C14144CE}"/>
              </a:ext>
            </a:extLst>
          </p:cNvPr>
          <p:cNvSpPr/>
          <p:nvPr/>
        </p:nvSpPr>
        <p:spPr>
          <a:xfrm>
            <a:off x="6840011" y="5254145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상담현황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상담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378AC847-6B4A-48EA-972A-965773A77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68975"/>
              </p:ext>
            </p:extLst>
          </p:nvPr>
        </p:nvGraphicFramePr>
        <p:xfrm>
          <a:off x="2176515" y="5936041"/>
          <a:ext cx="6942705" cy="18772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1815">
                  <a:extLst>
                    <a:ext uri="{9D8B030D-6E8A-4147-A177-3AD203B41FA5}">
                      <a16:colId xmlns:a16="http://schemas.microsoft.com/office/drawing/2014/main" val="3750962587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9339777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817792411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38960124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46407028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635819996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326024282"/>
                    </a:ext>
                  </a:extLst>
                </a:gridCol>
              </a:tblGrid>
              <a:tr h="192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8509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10841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4866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14305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9434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31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6613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A60DDBD-FE54-4131-B9A2-A7D11594C939}"/>
              </a:ext>
            </a:extLst>
          </p:cNvPr>
          <p:cNvSpPr txBox="1"/>
          <p:nvPr/>
        </p:nvSpPr>
        <p:spPr>
          <a:xfrm>
            <a:off x="3418696" y="6477191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B79282-35C2-44BD-99A5-E7762AFADD18}"/>
              </a:ext>
            </a:extLst>
          </p:cNvPr>
          <p:cNvSpPr txBox="1"/>
          <p:nvPr/>
        </p:nvSpPr>
        <p:spPr>
          <a:xfrm>
            <a:off x="3418696" y="6820580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1677D5-4F7B-43A6-9B0C-8D5A6F9479E1}"/>
              </a:ext>
            </a:extLst>
          </p:cNvPr>
          <p:cNvSpPr txBox="1"/>
          <p:nvPr/>
        </p:nvSpPr>
        <p:spPr>
          <a:xfrm>
            <a:off x="3418696" y="716396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BCD95E-5A0A-4836-997C-2F51CB74FD02}"/>
              </a:ext>
            </a:extLst>
          </p:cNvPr>
          <p:cNvSpPr txBox="1"/>
          <p:nvPr/>
        </p:nvSpPr>
        <p:spPr>
          <a:xfrm>
            <a:off x="5381239" y="6480300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지각 </a:t>
            </a:r>
            <a:r>
              <a:rPr lang="en-US" altLang="ko-KR" sz="800" dirty="0"/>
              <a:t>(10:10)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E45E9D-BBD1-4B6B-BF3E-B130059A0C95}"/>
              </a:ext>
            </a:extLst>
          </p:cNvPr>
          <p:cNvSpPr txBox="1"/>
          <p:nvPr/>
        </p:nvSpPr>
        <p:spPr>
          <a:xfrm>
            <a:off x="5381239" y="6823689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결석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19D994-657B-4013-B776-42DA13C3B2DE}"/>
              </a:ext>
            </a:extLst>
          </p:cNvPr>
          <p:cNvSpPr txBox="1"/>
          <p:nvPr/>
        </p:nvSpPr>
        <p:spPr>
          <a:xfrm>
            <a:off x="5381239" y="7167077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03D846-E697-49D6-ABAE-E2FD47D9A6EA}"/>
              </a:ext>
            </a:extLst>
          </p:cNvPr>
          <p:cNvSpPr/>
          <p:nvPr/>
        </p:nvSpPr>
        <p:spPr>
          <a:xfrm>
            <a:off x="7758354" y="1437601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SMS </a:t>
            </a:r>
            <a:r>
              <a:rPr lang="ko-KR" altLang="en-US" sz="900" dirty="0">
                <a:solidFill>
                  <a:schemeClr val="bg1"/>
                </a:solidFill>
              </a:rPr>
              <a:t>발송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69594408-B218-4077-953B-B3529B5965CA}"/>
              </a:ext>
            </a:extLst>
          </p:cNvPr>
          <p:cNvSpPr/>
          <p:nvPr/>
        </p:nvSpPr>
        <p:spPr>
          <a:xfrm>
            <a:off x="8490766" y="1440075"/>
            <a:ext cx="608331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정보수정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F94AD66-7960-4DEF-8F3B-93617F6F5EC9}"/>
              </a:ext>
            </a:extLst>
          </p:cNvPr>
          <p:cNvSpPr/>
          <p:nvPr/>
        </p:nvSpPr>
        <p:spPr>
          <a:xfrm>
            <a:off x="2176515" y="5684553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55C273E-B720-4301-9B7E-7F5750A657F9}"/>
              </a:ext>
            </a:extLst>
          </p:cNvPr>
          <p:cNvSpPr/>
          <p:nvPr/>
        </p:nvSpPr>
        <p:spPr>
          <a:xfrm>
            <a:off x="2872019" y="5684553"/>
            <a:ext cx="439441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4643240-0F5B-4FD3-9A83-582EB7B5E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106" y="133735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95F9BAE-6CAA-4775-819D-59D7CC483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786" y="511593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B755276-9CC9-496A-8CA3-8361FDABC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884" y="512350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27F2D3E-B4D3-47B4-B44D-F611CBA74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361" y="512350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7C5A76A-63B9-41E0-BBE6-FAFB9543C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817" y="557307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88C0389-9729-4E03-A1F1-0F68F5A9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057" y="560789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B8C3727-A66C-450F-9C75-D7584DDE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386" y="587224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5F1E1C3-27CA-4285-9F39-24E3A09DDAD3}"/>
              </a:ext>
            </a:extLst>
          </p:cNvPr>
          <p:cNvSpPr/>
          <p:nvPr/>
        </p:nvSpPr>
        <p:spPr>
          <a:xfrm>
            <a:off x="5702465" y="6860918"/>
            <a:ext cx="144000" cy="10800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65110C7-F337-48C7-8E62-DC4C748BC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149" y="685675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D368B3-12F7-40F2-B6B3-5777ACAD39F6}"/>
              </a:ext>
            </a:extLst>
          </p:cNvPr>
          <p:cNvSpPr/>
          <p:nvPr/>
        </p:nvSpPr>
        <p:spPr>
          <a:xfrm>
            <a:off x="9470450" y="3438133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FAA29BF-144F-4E5E-912C-C2A206D2F691}"/>
              </a:ext>
            </a:extLst>
          </p:cNvPr>
          <p:cNvSpPr/>
          <p:nvPr/>
        </p:nvSpPr>
        <p:spPr>
          <a:xfrm>
            <a:off x="9495384" y="3497954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메모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5DB42F25-0F3C-4821-9088-E378DB9A6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21159"/>
              </p:ext>
            </p:extLst>
          </p:nvPr>
        </p:nvGraphicFramePr>
        <p:xfrm>
          <a:off x="9544753" y="3741158"/>
          <a:ext cx="2490517" cy="92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46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E70764-A1D8-4F17-9DB5-EF18AF25BDC6}"/>
              </a:ext>
            </a:extLst>
          </p:cNvPr>
          <p:cNvSpPr/>
          <p:nvPr/>
        </p:nvSpPr>
        <p:spPr>
          <a:xfrm>
            <a:off x="11740521" y="3447154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1FBDE0C-096E-4C57-BCB7-4C2D931CC788}"/>
              </a:ext>
            </a:extLst>
          </p:cNvPr>
          <p:cNvSpPr/>
          <p:nvPr/>
        </p:nvSpPr>
        <p:spPr>
          <a:xfrm>
            <a:off x="11524763" y="481392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A4D6E61-6E6A-4791-9B46-56161082FBB1}"/>
              </a:ext>
            </a:extLst>
          </p:cNvPr>
          <p:cNvSpPr/>
          <p:nvPr/>
        </p:nvSpPr>
        <p:spPr>
          <a:xfrm>
            <a:off x="11040783" y="481392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4B8BC1E-C87A-46F3-9F3A-B40981AEF3EF}"/>
              </a:ext>
            </a:extLst>
          </p:cNvPr>
          <p:cNvSpPr/>
          <p:nvPr/>
        </p:nvSpPr>
        <p:spPr>
          <a:xfrm>
            <a:off x="10468616" y="3804423"/>
            <a:ext cx="1355757" cy="7651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CE5C30-7B4F-48D7-959A-60BB25238EAD}"/>
              </a:ext>
            </a:extLst>
          </p:cNvPr>
          <p:cNvSpPr txBox="1"/>
          <p:nvPr/>
        </p:nvSpPr>
        <p:spPr>
          <a:xfrm>
            <a:off x="11639808" y="3898683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968DF15-045E-4B99-9864-0E0D1D467011}"/>
              </a:ext>
            </a:extLst>
          </p:cNvPr>
          <p:cNvSpPr/>
          <p:nvPr/>
        </p:nvSpPr>
        <p:spPr>
          <a:xfrm>
            <a:off x="9470450" y="5198989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2285CA6-D1EE-4D6E-BF64-85C30ACB2BC5}"/>
              </a:ext>
            </a:extLst>
          </p:cNvPr>
          <p:cNvSpPr/>
          <p:nvPr/>
        </p:nvSpPr>
        <p:spPr>
          <a:xfrm>
            <a:off x="9495384" y="5258810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메모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3FED4E1C-2BE2-49CE-8A13-CB130647D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8337"/>
              </p:ext>
            </p:extLst>
          </p:nvPr>
        </p:nvGraphicFramePr>
        <p:xfrm>
          <a:off x="9544753" y="5502014"/>
          <a:ext cx="249051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아버지를 아버지라 부르지 못함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id="{0A575778-07CD-4852-A383-2BBFAEEB00ED}"/>
              </a:ext>
            </a:extLst>
          </p:cNvPr>
          <p:cNvSpPr/>
          <p:nvPr/>
        </p:nvSpPr>
        <p:spPr>
          <a:xfrm>
            <a:off x="11740521" y="5208010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9B45B4B-9B3F-4605-B093-623FC2A3681E}"/>
              </a:ext>
            </a:extLst>
          </p:cNvPr>
          <p:cNvSpPr/>
          <p:nvPr/>
        </p:nvSpPr>
        <p:spPr>
          <a:xfrm>
            <a:off x="11524763" y="6574781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E5670A-D9F6-4808-A262-30DD046E3E5F}"/>
              </a:ext>
            </a:extLst>
          </p:cNvPr>
          <p:cNvCxnSpPr>
            <a:stCxn id="11" idx="2"/>
          </p:cNvCxnSpPr>
          <p:nvPr/>
        </p:nvCxnSpPr>
        <p:spPr>
          <a:xfrm>
            <a:off x="5774465" y="6968918"/>
            <a:ext cx="3872874" cy="2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D89435-795E-4D5E-BB76-3CC8E1D868AD}"/>
              </a:ext>
            </a:extLst>
          </p:cNvPr>
          <p:cNvCxnSpPr>
            <a:cxnSpLocks/>
            <a:stCxn id="88" idx="3"/>
          </p:cNvCxnSpPr>
          <p:nvPr/>
        </p:nvCxnSpPr>
        <p:spPr>
          <a:xfrm flipV="1">
            <a:off x="9115118" y="4875340"/>
            <a:ext cx="762299" cy="92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B77BB9-3E1F-471B-BCD6-7A0E0B4CC4C5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8281397" y="4569581"/>
            <a:ext cx="1497033" cy="122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말풍선: 사각형 71">
            <a:extLst>
              <a:ext uri="{FF2B5EF4-FFF2-40B4-BE49-F238E27FC236}">
                <a16:creationId xmlns:a16="http://schemas.microsoft.com/office/drawing/2014/main" id="{4177EF8E-EDC2-4059-9614-539B19AFC979}"/>
              </a:ext>
            </a:extLst>
          </p:cNvPr>
          <p:cNvSpPr/>
          <p:nvPr/>
        </p:nvSpPr>
        <p:spPr>
          <a:xfrm>
            <a:off x="6016814" y="6531492"/>
            <a:ext cx="144000" cy="10800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BF8C98-5F0C-46FC-91AD-ACA6898AD377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6160814" y="6585492"/>
            <a:ext cx="3486525" cy="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ED3E11F-8313-4614-9728-B44EC46CFD33}"/>
              </a:ext>
            </a:extLst>
          </p:cNvPr>
          <p:cNvSpPr/>
          <p:nvPr/>
        </p:nvSpPr>
        <p:spPr>
          <a:xfrm>
            <a:off x="7504537" y="5716487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출석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383CAD3-E6A0-4B40-98F1-ED73F607AFBD}"/>
              </a:ext>
            </a:extLst>
          </p:cNvPr>
          <p:cNvSpPr/>
          <p:nvPr/>
        </p:nvSpPr>
        <p:spPr>
          <a:xfrm>
            <a:off x="7921397" y="5716487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1E032FBE-3AD7-4669-8683-DFED0DF55A40}"/>
              </a:ext>
            </a:extLst>
          </p:cNvPr>
          <p:cNvSpPr/>
          <p:nvPr/>
        </p:nvSpPr>
        <p:spPr>
          <a:xfrm>
            <a:off x="8338257" y="5716487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A8CAAAC-D2F0-49B2-866C-FA635193B14F}"/>
              </a:ext>
            </a:extLst>
          </p:cNvPr>
          <p:cNvSpPr/>
          <p:nvPr/>
        </p:nvSpPr>
        <p:spPr>
          <a:xfrm>
            <a:off x="8755118" y="5716487"/>
            <a:ext cx="360000" cy="162411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결석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44A06813-9105-41BD-805F-4C535AD2B6FB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4857A6-7A6E-4854-9F5D-030EFC3A0956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720C45A-1886-4CDA-87B6-2FEE84401D6C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39B6AB7-B50C-438B-993C-45BE3DB1BB38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1A657F68-9AAA-4532-A8A1-15F1D21772A2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445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7BBFFD3C-601A-4956-B631-135B12B0F676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수납현황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69439-7F61-46EC-9396-7F024E81B4EA}"/>
              </a:ext>
            </a:extLst>
          </p:cNvPr>
          <p:cNvSpPr txBox="1"/>
          <p:nvPr/>
        </p:nvSpPr>
        <p:spPr>
          <a:xfrm>
            <a:off x="10728893" y="-980"/>
            <a:ext cx="630687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수납현황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원생상세</a:t>
            </a:r>
            <a:endParaRPr lang="ko-KR" altLang="en-US" sz="1200" b="1" dirty="0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15671"/>
              </p:ext>
            </p:extLst>
          </p:nvPr>
        </p:nvGraphicFramePr>
        <p:xfrm>
          <a:off x="9877417" y="381263"/>
          <a:ext cx="2324099" cy="377213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945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교재비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교재비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도복비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소풍비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대회참가비 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 해당월 날짜 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해당월 수업 시작일과 종료일이 자동으로 설정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 날짜 자동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달력버튼 클릭 수정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 기간 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은행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은행과 카드사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리트스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발생 리스트에 해당 업체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입금자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또는 결제자 이름 기입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22644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64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0218CA6-6EFC-4FC6-9AC1-058B315C7079}"/>
              </a:ext>
            </a:extLst>
          </p:cNvPr>
          <p:cNvSpPr/>
          <p:nvPr/>
        </p:nvSpPr>
        <p:spPr>
          <a:xfrm>
            <a:off x="2179604" y="5270543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출결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이번 달 수업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C35AC90-19CE-46BE-B124-0365618E84D4}"/>
              </a:ext>
            </a:extLst>
          </p:cNvPr>
          <p:cNvSpPr/>
          <p:nvPr/>
        </p:nvSpPr>
        <p:spPr>
          <a:xfrm>
            <a:off x="4512262" y="5270543"/>
            <a:ext cx="2279688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수납현황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미납 </a:t>
            </a:r>
            <a:r>
              <a:rPr lang="en-US" altLang="ko-KR" sz="800" dirty="0">
                <a:solidFill>
                  <a:schemeClr val="bg1"/>
                </a:solidFill>
              </a:rPr>
              <a:t>0, </a:t>
            </a:r>
            <a:r>
              <a:rPr lang="ko-KR" altLang="en-US" sz="800" dirty="0">
                <a:solidFill>
                  <a:schemeClr val="bg1"/>
                </a:solidFill>
              </a:rPr>
              <a:t>납부내역 </a:t>
            </a:r>
            <a:r>
              <a:rPr lang="en-US" altLang="ko-KR" sz="800" dirty="0">
                <a:solidFill>
                  <a:schemeClr val="bg1"/>
                </a:solidFill>
              </a:rPr>
              <a:t>3)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0C4113-A5E5-47BB-9FCA-02D6C14144CE}"/>
              </a:ext>
            </a:extLst>
          </p:cNvPr>
          <p:cNvSpPr/>
          <p:nvPr/>
        </p:nvSpPr>
        <p:spPr>
          <a:xfrm>
            <a:off x="6840011" y="5270900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상담현황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상담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1" name="표 15">
            <a:extLst>
              <a:ext uri="{FF2B5EF4-FFF2-40B4-BE49-F238E27FC236}">
                <a16:creationId xmlns:a16="http://schemas.microsoft.com/office/drawing/2014/main" id="{E766D6A9-1CDF-44BF-82F8-C922A7683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41258"/>
              </p:ext>
            </p:extLst>
          </p:nvPr>
        </p:nvGraphicFramePr>
        <p:xfrm>
          <a:off x="2176515" y="5952794"/>
          <a:ext cx="6942704" cy="18772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3338">
                  <a:extLst>
                    <a:ext uri="{9D8B030D-6E8A-4147-A177-3AD203B41FA5}">
                      <a16:colId xmlns:a16="http://schemas.microsoft.com/office/drawing/2014/main" val="267080906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3750962587"/>
                    </a:ext>
                  </a:extLst>
                </a:gridCol>
                <a:gridCol w="709126">
                  <a:extLst>
                    <a:ext uri="{9D8B030D-6E8A-4147-A177-3AD203B41FA5}">
                      <a16:colId xmlns:a16="http://schemas.microsoft.com/office/drawing/2014/main" val="1093397775"/>
                    </a:ext>
                  </a:extLst>
                </a:gridCol>
                <a:gridCol w="1421100">
                  <a:extLst>
                    <a:ext uri="{9D8B030D-6E8A-4147-A177-3AD203B41FA5}">
                      <a16:colId xmlns:a16="http://schemas.microsoft.com/office/drawing/2014/main" val="1817792411"/>
                    </a:ext>
                  </a:extLst>
                </a:gridCol>
                <a:gridCol w="734272">
                  <a:extLst>
                    <a:ext uri="{9D8B030D-6E8A-4147-A177-3AD203B41FA5}">
                      <a16:colId xmlns:a16="http://schemas.microsoft.com/office/drawing/2014/main" val="389601245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1046407028"/>
                    </a:ext>
                  </a:extLst>
                </a:gridCol>
                <a:gridCol w="905070">
                  <a:extLst>
                    <a:ext uri="{9D8B030D-6E8A-4147-A177-3AD203B41FA5}">
                      <a16:colId xmlns:a16="http://schemas.microsoft.com/office/drawing/2014/main" val="2635819996"/>
                    </a:ext>
                  </a:extLst>
                </a:gridCol>
                <a:gridCol w="982925">
                  <a:extLst>
                    <a:ext uri="{9D8B030D-6E8A-4147-A177-3AD203B41FA5}">
                      <a16:colId xmlns:a16="http://schemas.microsoft.com/office/drawing/2014/main" val="2326024282"/>
                    </a:ext>
                  </a:extLst>
                </a:gridCol>
              </a:tblGrid>
              <a:tr h="192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수강료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수강기간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입금자명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납부방식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수납구분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수납일자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8509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교습비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유치원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80,000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2020.04.03~05.02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무통장입금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납부예정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610841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교습비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유치원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80,000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2020.03.03~04.02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완납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2020.04.10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94866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단복비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유치원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80,000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2020.02.03~03.02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카카오페이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미납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2020.04.10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214305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현금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환불</a:t>
                      </a: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79434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선결제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66131"/>
                  </a:ext>
                </a:extLst>
              </a:tr>
            </a:tbl>
          </a:graphicData>
        </a:graphic>
      </p:graphicFrame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3BB1D43-1800-4280-84C2-6EFC1CE13814}"/>
              </a:ext>
            </a:extLst>
          </p:cNvPr>
          <p:cNvSpPr/>
          <p:nvPr/>
        </p:nvSpPr>
        <p:spPr>
          <a:xfrm>
            <a:off x="8273701" y="6428947"/>
            <a:ext cx="669164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수납처리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B1A3CCCD-FDF8-4064-BCD8-D2DEF82F712C}"/>
              </a:ext>
            </a:extLst>
          </p:cNvPr>
          <p:cNvSpPr/>
          <p:nvPr/>
        </p:nvSpPr>
        <p:spPr>
          <a:xfrm>
            <a:off x="7937904" y="5662010"/>
            <a:ext cx="118546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청구자료 신규 생성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B804FF-0F1A-4C92-98B7-BB1B791ABAF0}"/>
              </a:ext>
            </a:extLst>
          </p:cNvPr>
          <p:cNvSpPr/>
          <p:nvPr/>
        </p:nvSpPr>
        <p:spPr>
          <a:xfrm>
            <a:off x="3897542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C98BC9F-1B05-4203-8096-937F833C2F03}"/>
              </a:ext>
            </a:extLst>
          </p:cNvPr>
          <p:cNvSpPr/>
          <p:nvPr/>
        </p:nvSpPr>
        <p:spPr>
          <a:xfrm>
            <a:off x="4145996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B9C1A4-F29E-4E7D-828B-F2D8FE3A3D79}"/>
              </a:ext>
            </a:extLst>
          </p:cNvPr>
          <p:cNvSpPr/>
          <p:nvPr/>
        </p:nvSpPr>
        <p:spPr>
          <a:xfrm>
            <a:off x="4394450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4C6B013-82D7-4535-8E72-C6C32BC4DE3A}"/>
              </a:ext>
            </a:extLst>
          </p:cNvPr>
          <p:cNvSpPr/>
          <p:nvPr/>
        </p:nvSpPr>
        <p:spPr>
          <a:xfrm>
            <a:off x="4642904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C14FEF1-B0D3-43B6-B360-4C02BB2DD47F}"/>
              </a:ext>
            </a:extLst>
          </p:cNvPr>
          <p:cNvSpPr/>
          <p:nvPr/>
        </p:nvSpPr>
        <p:spPr>
          <a:xfrm>
            <a:off x="4891358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601DCC2-D66D-4BDE-AB58-44D5338D8E36}"/>
              </a:ext>
            </a:extLst>
          </p:cNvPr>
          <p:cNvSpPr/>
          <p:nvPr/>
        </p:nvSpPr>
        <p:spPr>
          <a:xfrm>
            <a:off x="5139812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5AF19DD-B0D3-4C8E-87CB-0775EA391363}"/>
              </a:ext>
            </a:extLst>
          </p:cNvPr>
          <p:cNvSpPr/>
          <p:nvPr/>
        </p:nvSpPr>
        <p:spPr>
          <a:xfrm>
            <a:off x="5388266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56373F9-05F3-4C41-9A6C-12BE351AA46C}"/>
              </a:ext>
            </a:extLst>
          </p:cNvPr>
          <p:cNvSpPr/>
          <p:nvPr/>
        </p:nvSpPr>
        <p:spPr>
          <a:xfrm>
            <a:off x="5636720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7CA4BBD-514A-4CF3-AFAF-98762BD04749}"/>
              </a:ext>
            </a:extLst>
          </p:cNvPr>
          <p:cNvSpPr/>
          <p:nvPr/>
        </p:nvSpPr>
        <p:spPr>
          <a:xfrm>
            <a:off x="5885174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45CCDEA-A8D3-47E1-BC9C-D8DD843E4CE0}"/>
              </a:ext>
            </a:extLst>
          </p:cNvPr>
          <p:cNvSpPr/>
          <p:nvPr/>
        </p:nvSpPr>
        <p:spPr>
          <a:xfrm>
            <a:off x="6133628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69A04CF-3060-4244-96BA-880277E1382F}"/>
              </a:ext>
            </a:extLst>
          </p:cNvPr>
          <p:cNvSpPr/>
          <p:nvPr/>
        </p:nvSpPr>
        <p:spPr>
          <a:xfrm>
            <a:off x="6382082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7FC70B8-A47A-4D66-B498-E5EA7303343E}"/>
              </a:ext>
            </a:extLst>
          </p:cNvPr>
          <p:cNvSpPr/>
          <p:nvPr/>
        </p:nvSpPr>
        <p:spPr>
          <a:xfrm>
            <a:off x="6630536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00A58DA-116C-4A65-B3E2-3651507E8025}"/>
              </a:ext>
            </a:extLst>
          </p:cNvPr>
          <p:cNvSpPr/>
          <p:nvPr/>
        </p:nvSpPr>
        <p:spPr>
          <a:xfrm>
            <a:off x="6878990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ACE9764-29F9-450B-8A67-2C462841E453}"/>
              </a:ext>
            </a:extLst>
          </p:cNvPr>
          <p:cNvSpPr/>
          <p:nvPr/>
        </p:nvSpPr>
        <p:spPr>
          <a:xfrm>
            <a:off x="7127441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D6BAF5-1001-4FDA-A82D-B5AFB9A95A85}"/>
              </a:ext>
            </a:extLst>
          </p:cNvPr>
          <p:cNvSpPr/>
          <p:nvPr/>
        </p:nvSpPr>
        <p:spPr>
          <a:xfrm>
            <a:off x="90366" y="5412149"/>
            <a:ext cx="2614321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5C6DA2-2DEA-4790-89A3-678C683D37C9}"/>
              </a:ext>
            </a:extLst>
          </p:cNvPr>
          <p:cNvSpPr/>
          <p:nvPr/>
        </p:nvSpPr>
        <p:spPr>
          <a:xfrm>
            <a:off x="115300" y="5471971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latin typeface="+mn-ea"/>
              </a:rPr>
              <a:t>청구자료 신규 생성</a:t>
            </a:r>
            <a:endParaRPr lang="ko-KR" altLang="en-US" sz="1000" b="1" dirty="0">
              <a:latin typeface="+mn-ea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AFAA8280-D698-484D-90EE-F886CBAFC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0831"/>
              </p:ext>
            </p:extLst>
          </p:nvPr>
        </p:nvGraphicFramePr>
        <p:xfrm>
          <a:off x="164669" y="5715175"/>
          <a:ext cx="2490517" cy="12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청구항목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금액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CAD9F0-237E-4019-933F-6C7ABDF27ED0}"/>
              </a:ext>
            </a:extLst>
          </p:cNvPr>
          <p:cNvSpPr/>
          <p:nvPr/>
        </p:nvSpPr>
        <p:spPr>
          <a:xfrm>
            <a:off x="2360437" y="5464714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DAAB188-7165-4AD1-9477-CD2AA7E05566}"/>
              </a:ext>
            </a:extLst>
          </p:cNvPr>
          <p:cNvSpPr/>
          <p:nvPr/>
        </p:nvSpPr>
        <p:spPr>
          <a:xfrm>
            <a:off x="1014399" y="5737108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교재비   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20292C-6776-4581-B06E-33D12C17828C}"/>
              </a:ext>
            </a:extLst>
          </p:cNvPr>
          <p:cNvSpPr/>
          <p:nvPr/>
        </p:nvSpPr>
        <p:spPr>
          <a:xfrm>
            <a:off x="1014397" y="6203015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CE8B903-C10A-4888-B652-228882A4EFB5}"/>
              </a:ext>
            </a:extLst>
          </p:cNvPr>
          <p:cNvSpPr/>
          <p:nvPr/>
        </p:nvSpPr>
        <p:spPr>
          <a:xfrm>
            <a:off x="2116104" y="7193546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96A55BC-B9E8-4BE0-A937-ED17DD6F84EC}"/>
              </a:ext>
            </a:extLst>
          </p:cNvPr>
          <p:cNvSpPr/>
          <p:nvPr/>
        </p:nvSpPr>
        <p:spPr>
          <a:xfrm>
            <a:off x="1632124" y="7193546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D43A2F4-B77F-4066-A940-358FCA344DEF}"/>
              </a:ext>
            </a:extLst>
          </p:cNvPr>
          <p:cNvSpPr/>
          <p:nvPr/>
        </p:nvSpPr>
        <p:spPr>
          <a:xfrm>
            <a:off x="1014398" y="5970828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88FED2-BFFC-444E-8233-3874C6868341}"/>
              </a:ext>
            </a:extLst>
          </p:cNvPr>
          <p:cNvSpPr/>
          <p:nvPr/>
        </p:nvSpPr>
        <p:spPr>
          <a:xfrm>
            <a:off x="1563431" y="5970828"/>
            <a:ext cx="978142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20-04-03~20-05-02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FC12E3-D174-490A-81AE-B95E7E6CA6DD}"/>
              </a:ext>
            </a:extLst>
          </p:cNvPr>
          <p:cNvSpPr/>
          <p:nvPr/>
        </p:nvSpPr>
        <p:spPr>
          <a:xfrm>
            <a:off x="1014397" y="6465646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2E70C0-CB13-4689-8CA5-32CB9A5E7E7B}"/>
              </a:ext>
            </a:extLst>
          </p:cNvPr>
          <p:cNvSpPr txBox="1"/>
          <p:nvPr/>
        </p:nvSpPr>
        <p:spPr>
          <a:xfrm>
            <a:off x="2193209" y="6445359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6B3DE-CBA2-48C7-829D-3FB98B954A53}"/>
              </a:ext>
            </a:extLst>
          </p:cNvPr>
          <p:cNvSpPr txBox="1"/>
          <p:nvPr/>
        </p:nvSpPr>
        <p:spPr>
          <a:xfrm>
            <a:off x="1575399" y="618287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1FAD06F-AD27-436C-A3E0-77D705E715D0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2429171" y="5766756"/>
            <a:ext cx="5508733" cy="108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626485-ADD8-44B2-866B-543C115823AA}"/>
              </a:ext>
            </a:extLst>
          </p:cNvPr>
          <p:cNvSpPr/>
          <p:nvPr/>
        </p:nvSpPr>
        <p:spPr>
          <a:xfrm>
            <a:off x="9462379" y="5170794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CB44F94-41CE-412D-B0DE-4B6D433CF99F}"/>
              </a:ext>
            </a:extLst>
          </p:cNvPr>
          <p:cNvSpPr/>
          <p:nvPr/>
        </p:nvSpPr>
        <p:spPr>
          <a:xfrm>
            <a:off x="9487313" y="5230615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수납처리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61823D03-A519-4198-8563-E9849B5F1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72958"/>
              </p:ext>
            </p:extLst>
          </p:nvPr>
        </p:nvGraphicFramePr>
        <p:xfrm>
          <a:off x="9536682" y="5473819"/>
          <a:ext cx="2490517" cy="91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수납일자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수납방법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입금자명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204414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id="{C0E9B06A-74B5-4411-BF67-EB52B595C3B5}"/>
              </a:ext>
            </a:extLst>
          </p:cNvPr>
          <p:cNvSpPr/>
          <p:nvPr/>
        </p:nvSpPr>
        <p:spPr>
          <a:xfrm>
            <a:off x="11732450" y="517981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A22D131-1D6B-4F50-972C-6EC0D2B3377B}"/>
              </a:ext>
            </a:extLst>
          </p:cNvPr>
          <p:cNvSpPr/>
          <p:nvPr/>
        </p:nvSpPr>
        <p:spPr>
          <a:xfrm>
            <a:off x="10386412" y="5495752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2020-04-04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9F102CF-0032-42D0-BFB2-616AC45385CF}"/>
              </a:ext>
            </a:extLst>
          </p:cNvPr>
          <p:cNvSpPr/>
          <p:nvPr/>
        </p:nvSpPr>
        <p:spPr>
          <a:xfrm>
            <a:off x="11516692" y="6546586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F6CA69A-A190-43E8-BA3C-8A733D0793ED}"/>
              </a:ext>
            </a:extLst>
          </p:cNvPr>
          <p:cNvSpPr/>
          <p:nvPr/>
        </p:nvSpPr>
        <p:spPr>
          <a:xfrm>
            <a:off x="11032712" y="6546586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165AFC2-81E2-4426-B4BC-C81E056C4BB0}"/>
              </a:ext>
            </a:extLst>
          </p:cNvPr>
          <p:cNvSpPr/>
          <p:nvPr/>
        </p:nvSpPr>
        <p:spPr>
          <a:xfrm>
            <a:off x="10386411" y="5729472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완납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7BEA832-D5C4-4625-9495-82536E13DC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11167928" y="5517665"/>
            <a:ext cx="133484" cy="128211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0A4B965-678F-4568-B1F8-D044785E414F}"/>
              </a:ext>
            </a:extLst>
          </p:cNvPr>
          <p:cNvSpPr/>
          <p:nvPr/>
        </p:nvSpPr>
        <p:spPr>
          <a:xfrm>
            <a:off x="11295134" y="5965845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은행사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A17C23D-EEE2-45CE-AC99-B940133C021E}"/>
              </a:ext>
            </a:extLst>
          </p:cNvPr>
          <p:cNvSpPr/>
          <p:nvPr/>
        </p:nvSpPr>
        <p:spPr>
          <a:xfrm>
            <a:off x="10386411" y="5963552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현금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DF8750A-8840-450A-93B1-C1DE1795E8CA}"/>
              </a:ext>
            </a:extLst>
          </p:cNvPr>
          <p:cNvSpPr/>
          <p:nvPr/>
        </p:nvSpPr>
        <p:spPr>
          <a:xfrm>
            <a:off x="10677525" y="5963552"/>
            <a:ext cx="291114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bg1"/>
                </a:solidFill>
              </a:rPr>
              <a:t>은행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AA6836F-10B1-424E-8C5B-33091D6198BA}"/>
              </a:ext>
            </a:extLst>
          </p:cNvPr>
          <p:cNvSpPr/>
          <p:nvPr/>
        </p:nvSpPr>
        <p:spPr>
          <a:xfrm>
            <a:off x="10966458" y="5963552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카드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DF6D0C5-40A6-4DD4-91C2-40716AA6C96C}"/>
              </a:ext>
            </a:extLst>
          </p:cNvPr>
          <p:cNvCxnSpPr>
            <a:stCxn id="32" idx="3"/>
          </p:cNvCxnSpPr>
          <p:nvPr/>
        </p:nvCxnSpPr>
        <p:spPr>
          <a:xfrm>
            <a:off x="8942865" y="6533693"/>
            <a:ext cx="640804" cy="28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E76CE15-A41F-4FCD-A907-30A04095C674}"/>
              </a:ext>
            </a:extLst>
          </p:cNvPr>
          <p:cNvSpPr/>
          <p:nvPr/>
        </p:nvSpPr>
        <p:spPr>
          <a:xfrm>
            <a:off x="10389759" y="6190650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홍엄마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4E25A4C-DFF0-44CF-88C9-362CA4452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93" y="572695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9FBD070-ABB0-421F-8B90-83771C9B3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99" y="596745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4AA6A66-5CCD-41B3-BBF8-E8C198C8F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981" y="581866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2D068BAD-A667-411B-A826-377046BC9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355" y="551060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E715E850-2220-4047-8307-C05471500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6753" y="575528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45D7609-B3E6-42C5-B564-3399ECBF4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540" y="598318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58CBA05-8B70-4CC7-9690-6F53A0C05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6327" y="618591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6CB0838-113F-4ADA-85E8-75243A6E2CB4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FD359DC-AD9D-49AB-8916-FC2C56416622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739E3AB-A974-44F5-A85A-BB70BAE9F9B8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D6608B8-EC07-4F26-8D2D-6B78736B3693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440716C-C21D-418D-A24A-041F1005100E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F51D237D-738F-42C2-BE1F-1B25CC7962CD}"/>
              </a:ext>
            </a:extLst>
          </p:cNvPr>
          <p:cNvSpPr/>
          <p:nvPr/>
        </p:nvSpPr>
        <p:spPr>
          <a:xfrm>
            <a:off x="7758354" y="1437601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SMS </a:t>
            </a:r>
            <a:r>
              <a:rPr lang="ko-KR" altLang="en-US" sz="900" dirty="0">
                <a:solidFill>
                  <a:schemeClr val="bg1"/>
                </a:solidFill>
              </a:rPr>
              <a:t>발송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63A9E0A-BC0F-438A-9F33-257B5DFBAB53}"/>
              </a:ext>
            </a:extLst>
          </p:cNvPr>
          <p:cNvSpPr/>
          <p:nvPr/>
        </p:nvSpPr>
        <p:spPr>
          <a:xfrm>
            <a:off x="8490766" y="1440075"/>
            <a:ext cx="608331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정보수정</a:t>
            </a:r>
          </a:p>
        </p:txBody>
      </p:sp>
      <p:graphicFrame>
        <p:nvGraphicFramePr>
          <p:cNvPr id="117" name="표 4">
            <a:extLst>
              <a:ext uri="{FF2B5EF4-FFF2-40B4-BE49-F238E27FC236}">
                <a16:creationId xmlns:a16="http://schemas.microsoft.com/office/drawing/2014/main" id="{1ABCAAFD-7364-4DD5-94F6-FF3CD3AA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01584"/>
              </p:ext>
            </p:extLst>
          </p:nvPr>
        </p:nvGraphicFramePr>
        <p:xfrm>
          <a:off x="2180755" y="1702720"/>
          <a:ext cx="6942702" cy="346075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91857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738607">
                  <a:extLst>
                    <a:ext uri="{9D8B030D-6E8A-4147-A177-3AD203B41FA5}">
                      <a16:colId xmlns:a16="http://schemas.microsoft.com/office/drawing/2014/main" val="1264164318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1165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서초초등학교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10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 </a:t>
                      </a:r>
                      <a:r>
                        <a:rPr lang="en-US" altLang="ko-KR" sz="900" dirty="0"/>
                        <a:t>*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홍엄마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모</a:t>
                      </a:r>
                      <a:r>
                        <a:rPr lang="en-US" altLang="ko-KR" sz="900" dirty="0"/>
                        <a:t>) 010-0000-1234 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14463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4"/>
                        </a:rPr>
                        <a:t>Hong-mom@naver.com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4938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홍아빠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부</a:t>
                      </a:r>
                      <a:r>
                        <a:rPr lang="en-US" altLang="ko-KR" sz="900" dirty="0"/>
                        <a:t>) 010-1234-0000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22368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소득공제용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5"/>
                        </a:rPr>
                        <a:t>Hong-dad@naver.com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227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재원형제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홍동생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6687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서울시 서초구 방배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길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서초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푸르지오아파트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91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13C40141-CD72-4214-B79D-C23E0A35FFE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상담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상담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원생상세</a:t>
            </a:r>
            <a:endParaRPr lang="ko-KR" altLang="en-US" sz="1200" b="1" dirty="0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77656"/>
              </p:ext>
            </p:extLst>
          </p:nvPr>
        </p:nvGraphicFramePr>
        <p:xfrm>
          <a:off x="9877417" y="381263"/>
          <a:ext cx="2324099" cy="275885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9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상담 대상 라디오 버튼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학부모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상담자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이름 리스트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이름 리스트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..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0218CA6-6EFC-4FC6-9AC1-058B315C7079}"/>
              </a:ext>
            </a:extLst>
          </p:cNvPr>
          <p:cNvSpPr/>
          <p:nvPr/>
        </p:nvSpPr>
        <p:spPr>
          <a:xfrm>
            <a:off x="2179604" y="5245236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출결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이번 달 수업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C35AC90-19CE-46BE-B124-0365618E84D4}"/>
              </a:ext>
            </a:extLst>
          </p:cNvPr>
          <p:cNvSpPr/>
          <p:nvPr/>
        </p:nvSpPr>
        <p:spPr>
          <a:xfrm>
            <a:off x="4512262" y="5245236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미납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납부내역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0C4113-A5E5-47BB-9FCA-02D6C14144CE}"/>
              </a:ext>
            </a:extLst>
          </p:cNvPr>
          <p:cNvSpPr/>
          <p:nvPr/>
        </p:nvSpPr>
        <p:spPr>
          <a:xfrm>
            <a:off x="6840011" y="5245593"/>
            <a:ext cx="2279688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상담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총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상담 </a:t>
            </a:r>
            <a:r>
              <a:rPr lang="en-US" altLang="ko-KR" sz="800" dirty="0">
                <a:solidFill>
                  <a:schemeClr val="bg1"/>
                </a:solidFill>
              </a:rPr>
              <a:t>4, </a:t>
            </a:r>
            <a:r>
              <a:rPr lang="ko-KR" altLang="en-US" sz="800" dirty="0">
                <a:solidFill>
                  <a:schemeClr val="bg1"/>
                </a:solidFill>
              </a:rPr>
              <a:t>예정 </a:t>
            </a:r>
            <a:r>
              <a:rPr lang="en-US" altLang="ko-KR" sz="800" dirty="0">
                <a:solidFill>
                  <a:schemeClr val="bg1"/>
                </a:solidFill>
              </a:rPr>
              <a:t>1, </a:t>
            </a:r>
            <a:r>
              <a:rPr lang="ko-KR" altLang="en-US" sz="800" dirty="0">
                <a:solidFill>
                  <a:schemeClr val="bg1"/>
                </a:solidFill>
              </a:rPr>
              <a:t>완료 </a:t>
            </a:r>
            <a:r>
              <a:rPr lang="en-US" altLang="ko-KR" sz="800" dirty="0">
                <a:solidFill>
                  <a:schemeClr val="bg1"/>
                </a:solidFill>
              </a:rPr>
              <a:t>3)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FAA6F24-FFE4-48CB-9235-50EFB6ECE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69608"/>
              </p:ext>
            </p:extLst>
          </p:nvPr>
        </p:nvGraphicFramePr>
        <p:xfrm>
          <a:off x="2179604" y="5972794"/>
          <a:ext cx="6940092" cy="10262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6682">
                  <a:extLst>
                    <a:ext uri="{9D8B030D-6E8A-4147-A177-3AD203B41FA5}">
                      <a16:colId xmlns:a16="http://schemas.microsoft.com/office/drawing/2014/main" val="3079192527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3628871055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430412973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3532599732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462939918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2301842611"/>
                    </a:ext>
                  </a:extLst>
                </a:gridCol>
              </a:tblGrid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상담자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상담대상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완료일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78439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강사부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예정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43133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강사부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59015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원장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72666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1711534-D176-4139-8E5E-148F9A9E8DC6}"/>
              </a:ext>
            </a:extLst>
          </p:cNvPr>
          <p:cNvSpPr/>
          <p:nvPr/>
        </p:nvSpPr>
        <p:spPr>
          <a:xfrm>
            <a:off x="8368064" y="622797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5683DAB-56A5-40EC-BBFD-207B7F17B4DF}"/>
              </a:ext>
            </a:extLst>
          </p:cNvPr>
          <p:cNvSpPr/>
          <p:nvPr/>
        </p:nvSpPr>
        <p:spPr>
          <a:xfrm>
            <a:off x="8371175" y="6473679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C0DB43F-A2E3-4A80-9443-F8A55A51162A}"/>
              </a:ext>
            </a:extLst>
          </p:cNvPr>
          <p:cNvSpPr/>
          <p:nvPr/>
        </p:nvSpPr>
        <p:spPr>
          <a:xfrm>
            <a:off x="8374284" y="6728717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F7A3F2A-B451-4A27-8290-147443AB5DDC}"/>
              </a:ext>
            </a:extLst>
          </p:cNvPr>
          <p:cNvSpPr/>
          <p:nvPr/>
        </p:nvSpPr>
        <p:spPr>
          <a:xfrm>
            <a:off x="8228183" y="5636703"/>
            <a:ext cx="890657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상담일지 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07A0F09-7F47-4A00-B215-DD5F4B69A312}"/>
              </a:ext>
            </a:extLst>
          </p:cNvPr>
          <p:cNvSpPr/>
          <p:nvPr/>
        </p:nvSpPr>
        <p:spPr>
          <a:xfrm>
            <a:off x="3897542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70956F-84DB-4B51-891B-0F2027C2260E}"/>
              </a:ext>
            </a:extLst>
          </p:cNvPr>
          <p:cNvSpPr/>
          <p:nvPr/>
        </p:nvSpPr>
        <p:spPr>
          <a:xfrm>
            <a:off x="4145996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330FA6-4EFB-4027-A467-11677B37715D}"/>
              </a:ext>
            </a:extLst>
          </p:cNvPr>
          <p:cNvSpPr/>
          <p:nvPr/>
        </p:nvSpPr>
        <p:spPr>
          <a:xfrm>
            <a:off x="4394450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89B2953-4EA1-4DB9-B050-E5D52301471E}"/>
              </a:ext>
            </a:extLst>
          </p:cNvPr>
          <p:cNvSpPr/>
          <p:nvPr/>
        </p:nvSpPr>
        <p:spPr>
          <a:xfrm>
            <a:off x="4642904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054863-35E0-43A1-BA40-CEC6334F1DB8}"/>
              </a:ext>
            </a:extLst>
          </p:cNvPr>
          <p:cNvSpPr/>
          <p:nvPr/>
        </p:nvSpPr>
        <p:spPr>
          <a:xfrm>
            <a:off x="4891358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7C305A-F8AB-4C06-8201-AFACE09F819F}"/>
              </a:ext>
            </a:extLst>
          </p:cNvPr>
          <p:cNvSpPr/>
          <p:nvPr/>
        </p:nvSpPr>
        <p:spPr>
          <a:xfrm>
            <a:off x="5139812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438B21-04FD-478A-8166-1D8DF1C06727}"/>
              </a:ext>
            </a:extLst>
          </p:cNvPr>
          <p:cNvSpPr/>
          <p:nvPr/>
        </p:nvSpPr>
        <p:spPr>
          <a:xfrm>
            <a:off x="5388266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F44C24-86F4-4B17-9AD2-4C2A75668C00}"/>
              </a:ext>
            </a:extLst>
          </p:cNvPr>
          <p:cNvSpPr/>
          <p:nvPr/>
        </p:nvSpPr>
        <p:spPr>
          <a:xfrm>
            <a:off x="5636720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0FE3736-5ADB-4946-AAA8-0146C8070F32}"/>
              </a:ext>
            </a:extLst>
          </p:cNvPr>
          <p:cNvSpPr/>
          <p:nvPr/>
        </p:nvSpPr>
        <p:spPr>
          <a:xfrm>
            <a:off x="5885174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679919-D689-4E0A-A289-52D93B0286FA}"/>
              </a:ext>
            </a:extLst>
          </p:cNvPr>
          <p:cNvSpPr/>
          <p:nvPr/>
        </p:nvSpPr>
        <p:spPr>
          <a:xfrm>
            <a:off x="6133628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EA7557-78CA-40AA-9D6A-B9C38ECE38C3}"/>
              </a:ext>
            </a:extLst>
          </p:cNvPr>
          <p:cNvSpPr/>
          <p:nvPr/>
        </p:nvSpPr>
        <p:spPr>
          <a:xfrm>
            <a:off x="6382082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B07BA24-39F6-4FF6-86E4-B560B05C0997}"/>
              </a:ext>
            </a:extLst>
          </p:cNvPr>
          <p:cNvSpPr/>
          <p:nvPr/>
        </p:nvSpPr>
        <p:spPr>
          <a:xfrm>
            <a:off x="6630536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B490955-91F5-4A59-94DF-584795CF6FE4}"/>
              </a:ext>
            </a:extLst>
          </p:cNvPr>
          <p:cNvSpPr/>
          <p:nvPr/>
        </p:nvSpPr>
        <p:spPr>
          <a:xfrm>
            <a:off x="6878990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3FCF377-A442-44C2-90AB-085195FC2EDE}"/>
              </a:ext>
            </a:extLst>
          </p:cNvPr>
          <p:cNvSpPr/>
          <p:nvPr/>
        </p:nvSpPr>
        <p:spPr>
          <a:xfrm>
            <a:off x="7127441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FB1407-C8D9-4F5F-90A4-E7B364F0245A}"/>
              </a:ext>
            </a:extLst>
          </p:cNvPr>
          <p:cNvSpPr/>
          <p:nvPr/>
        </p:nvSpPr>
        <p:spPr>
          <a:xfrm>
            <a:off x="9225254" y="4436110"/>
            <a:ext cx="2614321" cy="2410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1C2B192-7EE8-42D2-AE99-4AFD2D0FE5B5}"/>
              </a:ext>
            </a:extLst>
          </p:cNvPr>
          <p:cNvSpPr/>
          <p:nvPr/>
        </p:nvSpPr>
        <p:spPr>
          <a:xfrm>
            <a:off x="9250188" y="4495932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상담일지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9C020B5-DB53-44E0-99B8-0A4EC5D4C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55575"/>
              </p:ext>
            </p:extLst>
          </p:nvPr>
        </p:nvGraphicFramePr>
        <p:xfrm>
          <a:off x="9299557" y="4739136"/>
          <a:ext cx="2490517" cy="175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상담원생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상담대상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상담일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상담완료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95092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상담내용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256705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14FDBB5D-3744-4010-BF6F-EE1E8801466B}"/>
              </a:ext>
            </a:extLst>
          </p:cNvPr>
          <p:cNvSpPr/>
          <p:nvPr/>
        </p:nvSpPr>
        <p:spPr>
          <a:xfrm>
            <a:off x="11495325" y="4445132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7EA150D-8192-4C7F-903A-E1836E00AB33}"/>
              </a:ext>
            </a:extLst>
          </p:cNvPr>
          <p:cNvSpPr/>
          <p:nvPr/>
        </p:nvSpPr>
        <p:spPr>
          <a:xfrm>
            <a:off x="10175980" y="4992146"/>
            <a:ext cx="44269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원생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C5FBE17-96C9-488D-AE45-FD8E2C77C8AD}"/>
              </a:ext>
            </a:extLst>
          </p:cNvPr>
          <p:cNvSpPr/>
          <p:nvPr/>
        </p:nvSpPr>
        <p:spPr>
          <a:xfrm>
            <a:off x="11250992" y="6575647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503CC26-AD20-4214-ABDF-FA64FD3C9AA1}"/>
              </a:ext>
            </a:extLst>
          </p:cNvPr>
          <p:cNvSpPr/>
          <p:nvPr/>
        </p:nvSpPr>
        <p:spPr>
          <a:xfrm>
            <a:off x="10767012" y="6575647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BF34256-F624-432F-8095-DD4B4934A2D7}"/>
              </a:ext>
            </a:extLst>
          </p:cNvPr>
          <p:cNvSpPr/>
          <p:nvPr/>
        </p:nvSpPr>
        <p:spPr>
          <a:xfrm>
            <a:off x="10172892" y="5455350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44A1C78-460F-4548-A2DE-22114A5CC1D5}"/>
              </a:ext>
            </a:extLst>
          </p:cNvPr>
          <p:cNvSpPr/>
          <p:nvPr/>
        </p:nvSpPr>
        <p:spPr>
          <a:xfrm>
            <a:off x="10172892" y="5936088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A67DF4-7155-40B3-8E7B-5BBC5152B4AD}"/>
              </a:ext>
            </a:extLst>
          </p:cNvPr>
          <p:cNvSpPr txBox="1"/>
          <p:nvPr/>
        </p:nvSpPr>
        <p:spPr>
          <a:xfrm>
            <a:off x="11351704" y="5915801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D72D64A-E58C-4501-9EAE-13063D5F2533}"/>
              </a:ext>
            </a:extLst>
          </p:cNvPr>
          <p:cNvSpPr/>
          <p:nvPr/>
        </p:nvSpPr>
        <p:spPr>
          <a:xfrm>
            <a:off x="10622468" y="4992146"/>
            <a:ext cx="442695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학부모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1274E9B-D764-4D4E-95E0-07C2265408D4}"/>
              </a:ext>
            </a:extLst>
          </p:cNvPr>
          <p:cNvSpPr/>
          <p:nvPr/>
        </p:nvSpPr>
        <p:spPr>
          <a:xfrm>
            <a:off x="10172892" y="5232622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강사부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3E4FFC-E4B6-44D4-AA1D-CE1B37E837B1}"/>
              </a:ext>
            </a:extLst>
          </p:cNvPr>
          <p:cNvSpPr/>
          <p:nvPr/>
        </p:nvSpPr>
        <p:spPr>
          <a:xfrm>
            <a:off x="10172892" y="5686644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48B1B522-4718-4BC9-951B-DD8FCD544F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10828963" y="5475720"/>
            <a:ext cx="133484" cy="12821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CDD74A1C-8504-4C46-84FC-AE8D11F03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10829435" y="5708757"/>
            <a:ext cx="133484" cy="12821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0351FA-C46F-47A2-875C-CFF09E58E388}"/>
              </a:ext>
            </a:extLst>
          </p:cNvPr>
          <p:cNvCxnSpPr/>
          <p:nvPr/>
        </p:nvCxnSpPr>
        <p:spPr>
          <a:xfrm>
            <a:off x="8953499" y="5781092"/>
            <a:ext cx="429890" cy="19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15E4C0FF-547F-45FE-BA25-A2B7DFD76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4532" y="500700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ED55CB6-E6AF-422B-8BDE-AFA24FC17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449" y="525079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C634ACF-1EAD-44E8-A564-8350CEA0C92E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F56109-108C-4D88-87EC-C944B5DDE862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9A4D2A7-40D4-4ACF-80C7-002AD6B60288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694E19A-5719-437E-8DDD-98B28480CE5C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19BC2AB-EC17-4BB7-8E34-056147AA2ECF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1D69E56-9A44-4048-9151-A4D8DF1019C6}"/>
              </a:ext>
            </a:extLst>
          </p:cNvPr>
          <p:cNvSpPr/>
          <p:nvPr/>
        </p:nvSpPr>
        <p:spPr>
          <a:xfrm>
            <a:off x="7758354" y="1437601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SMS </a:t>
            </a:r>
            <a:r>
              <a:rPr lang="ko-KR" altLang="en-US" sz="900" dirty="0">
                <a:solidFill>
                  <a:schemeClr val="bg1"/>
                </a:solidFill>
              </a:rPr>
              <a:t>발송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0C461FB-726A-45C8-8247-A8240B8297D4}"/>
              </a:ext>
            </a:extLst>
          </p:cNvPr>
          <p:cNvSpPr/>
          <p:nvPr/>
        </p:nvSpPr>
        <p:spPr>
          <a:xfrm>
            <a:off x="8490766" y="1440075"/>
            <a:ext cx="608331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정보수정</a:t>
            </a:r>
          </a:p>
        </p:txBody>
      </p:sp>
      <p:graphicFrame>
        <p:nvGraphicFramePr>
          <p:cNvPr id="64" name="표 4">
            <a:extLst>
              <a:ext uri="{FF2B5EF4-FFF2-40B4-BE49-F238E27FC236}">
                <a16:creationId xmlns:a16="http://schemas.microsoft.com/office/drawing/2014/main" id="{6B69D532-CC8A-4111-B590-F1CA2F41F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85227"/>
              </p:ext>
            </p:extLst>
          </p:nvPr>
        </p:nvGraphicFramePr>
        <p:xfrm>
          <a:off x="2180755" y="1702720"/>
          <a:ext cx="6942702" cy="346075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91857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738607">
                  <a:extLst>
                    <a:ext uri="{9D8B030D-6E8A-4147-A177-3AD203B41FA5}">
                      <a16:colId xmlns:a16="http://schemas.microsoft.com/office/drawing/2014/main" val="1264164318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1165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서초초등학교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10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 </a:t>
                      </a:r>
                      <a:r>
                        <a:rPr lang="en-US" altLang="ko-KR" sz="900" dirty="0"/>
                        <a:t>*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홍엄마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모</a:t>
                      </a:r>
                      <a:r>
                        <a:rPr lang="en-US" altLang="ko-KR" sz="900" dirty="0"/>
                        <a:t>) 010-0000-1234 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14463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4"/>
                        </a:rPr>
                        <a:t>Hong-mom@naver.com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4938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홍아빠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부</a:t>
                      </a:r>
                      <a:r>
                        <a:rPr lang="en-US" altLang="ko-KR" sz="900" dirty="0"/>
                        <a:t>) 010-1234-0000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22368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소득공제용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5"/>
                        </a:rPr>
                        <a:t>Hong-dad@naver.com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227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재원형제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홍동생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6687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서울시 서초구 방배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길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서초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푸르지오아파트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715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13C40141-CD72-4214-B79D-C23E0A35FFE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 엑셀 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엑셀등록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 엑셀 등록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50472"/>
              </p:ext>
            </p:extLst>
          </p:nvPr>
        </p:nvGraphicFramePr>
        <p:xfrm>
          <a:off x="9877417" y="381263"/>
          <a:ext cx="2324099" cy="246625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9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샘플파일 다운로드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를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클릭해서 엑셀파일을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다운받는다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내용을 작성하고 업로드하여 일괄등록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C634ACF-1EAD-44E8-A564-8350CEA0C92E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F56109-108C-4D88-87EC-C944B5DDE862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9A4D2A7-40D4-4ACF-80C7-002AD6B60288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694E19A-5719-437E-8DDD-98B28480CE5C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19BC2AB-EC17-4BB7-8E34-056147AA2ECF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4">
            <a:extLst>
              <a:ext uri="{FF2B5EF4-FFF2-40B4-BE49-F238E27FC236}">
                <a16:creationId xmlns:a16="http://schemas.microsoft.com/office/drawing/2014/main" id="{6B69D532-CC8A-4111-B590-F1CA2F41F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68530"/>
              </p:ext>
            </p:extLst>
          </p:nvPr>
        </p:nvGraphicFramePr>
        <p:xfrm>
          <a:off x="2179604" y="2677604"/>
          <a:ext cx="6942702" cy="25926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엑셀파일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27F939-335E-4A4D-8B25-7F5E2C78CBD8}"/>
              </a:ext>
            </a:extLst>
          </p:cNvPr>
          <p:cNvSpPr/>
          <p:nvPr/>
        </p:nvSpPr>
        <p:spPr>
          <a:xfrm>
            <a:off x="3285372" y="2724500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E60C1B9-68DA-4090-8560-C6340F8B6D3A}"/>
              </a:ext>
            </a:extLst>
          </p:cNvPr>
          <p:cNvSpPr/>
          <p:nvPr/>
        </p:nvSpPr>
        <p:spPr>
          <a:xfrm>
            <a:off x="4478337" y="2708650"/>
            <a:ext cx="653796" cy="17434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BFCC824B-B8CD-47E6-ABE8-5F7C089662AA}"/>
              </a:ext>
            </a:extLst>
          </p:cNvPr>
          <p:cNvSpPr/>
          <p:nvPr/>
        </p:nvSpPr>
        <p:spPr>
          <a:xfrm>
            <a:off x="2179604" y="2007668"/>
            <a:ext cx="1717934" cy="480997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샘플파일 다운로드</a:t>
            </a:r>
            <a:endParaRPr lang="en-US" altLang="ko-KR" sz="1000" u="sng" dirty="0"/>
          </a:p>
        </p:txBody>
      </p:sp>
      <p:sp>
        <p:nvSpPr>
          <p:cNvPr id="87" name="화살표: 오각형 86">
            <a:extLst>
              <a:ext uri="{FF2B5EF4-FFF2-40B4-BE49-F238E27FC236}">
                <a16:creationId xmlns:a16="http://schemas.microsoft.com/office/drawing/2014/main" id="{7096CBE7-F646-4AA8-986D-54D358744C53}"/>
              </a:ext>
            </a:extLst>
          </p:cNvPr>
          <p:cNvSpPr/>
          <p:nvPr/>
        </p:nvSpPr>
        <p:spPr>
          <a:xfrm>
            <a:off x="3942252" y="2007668"/>
            <a:ext cx="1717934" cy="480997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원생 정보 입력</a:t>
            </a:r>
          </a:p>
        </p:txBody>
      </p:sp>
      <p:sp>
        <p:nvSpPr>
          <p:cNvPr id="88" name="화살표: 오각형 87">
            <a:extLst>
              <a:ext uri="{FF2B5EF4-FFF2-40B4-BE49-F238E27FC236}">
                <a16:creationId xmlns:a16="http://schemas.microsoft.com/office/drawing/2014/main" id="{528DAF5F-0595-4B24-B3D6-BC3B3682E94D}"/>
              </a:ext>
            </a:extLst>
          </p:cNvPr>
          <p:cNvSpPr/>
          <p:nvPr/>
        </p:nvSpPr>
        <p:spPr>
          <a:xfrm>
            <a:off x="5736219" y="2007668"/>
            <a:ext cx="1717934" cy="480997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입력 파일 업로드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53D6A8-289E-4BCA-AA9D-8D13868E2CC5}"/>
              </a:ext>
            </a:extLst>
          </p:cNvPr>
          <p:cNvSpPr/>
          <p:nvPr/>
        </p:nvSpPr>
        <p:spPr>
          <a:xfrm>
            <a:off x="7530186" y="2019560"/>
            <a:ext cx="1568910" cy="480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원생 일관등록 완료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C99E501-1C0D-4DC1-B6B3-3248CAE26F89}"/>
              </a:ext>
            </a:extLst>
          </p:cNvPr>
          <p:cNvSpPr/>
          <p:nvPr/>
        </p:nvSpPr>
        <p:spPr>
          <a:xfrm>
            <a:off x="8454305" y="3059485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원생 등록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02ED1758-377E-4995-962A-F3FAA25450C9}"/>
              </a:ext>
            </a:extLst>
          </p:cNvPr>
          <p:cNvSpPr/>
          <p:nvPr/>
        </p:nvSpPr>
        <p:spPr>
          <a:xfrm>
            <a:off x="7915264" y="3056484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996CDFC-DD65-44E6-90A8-7D1DF33B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253" y="207560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5909AC4-50C6-43A7-B020-F65D612F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155" y="263265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9485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5CDB76DD-09BF-4391-84F5-F42AE8FCCC04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 </a:t>
            </a:r>
            <a:r>
              <a:rPr lang="en-US" altLang="ko-KR" sz="800" dirty="0"/>
              <a:t>&gt; </a:t>
            </a:r>
            <a:r>
              <a:rPr lang="ko-KR" altLang="en-US" sz="800" dirty="0"/>
              <a:t>수업관리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71273"/>
              </p:ext>
            </p:extLst>
          </p:nvPr>
        </p:nvGraphicFramePr>
        <p:xfrm>
          <a:off x="9867900" y="366753"/>
          <a:ext cx="2324099" cy="232537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08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903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8306"/>
                  </a:ext>
                </a:extLst>
              </a:tr>
              <a:tr h="1803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237835"/>
                  </a:ext>
                </a:extLst>
              </a:tr>
              <a:tr h="1242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98827"/>
                  </a:ext>
                </a:extLst>
              </a:tr>
              <a:tr h="10204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20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/>
              <a:t>수업관리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강사관리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339929-DA2E-47F9-825D-3C66F84E730C}"/>
              </a:ext>
            </a:extLst>
          </p:cNvPr>
          <p:cNvCxnSpPr/>
          <p:nvPr/>
        </p:nvCxnSpPr>
        <p:spPr>
          <a:xfrm flipH="1">
            <a:off x="459366" y="28608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7D0CAE-9456-4585-B758-E47EDD6FB05E}"/>
              </a:ext>
            </a:extLst>
          </p:cNvPr>
          <p:cNvCxnSpPr/>
          <p:nvPr/>
        </p:nvCxnSpPr>
        <p:spPr>
          <a:xfrm flipH="1">
            <a:off x="468891" y="32608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0A6333-A481-49C5-AD3A-D4291D7B60B1}"/>
              </a:ext>
            </a:extLst>
          </p:cNvPr>
          <p:cNvCxnSpPr/>
          <p:nvPr/>
        </p:nvCxnSpPr>
        <p:spPr>
          <a:xfrm>
            <a:off x="918145" y="286083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08B86F-93AB-4436-B3AA-CBD47DD63B37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수업관리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4E5B6A6F-9D48-4495-908B-3734212E115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CB4906-0E05-4FBC-9485-DEE004FFD1F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116" name="표 13">
            <a:extLst>
              <a:ext uri="{FF2B5EF4-FFF2-40B4-BE49-F238E27FC236}">
                <a16:creationId xmlns:a16="http://schemas.microsoft.com/office/drawing/2014/main" id="{C7EA114E-2505-4FB1-9456-DD170BEAA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391007"/>
              </p:ext>
            </p:extLst>
          </p:nvPr>
        </p:nvGraphicFramePr>
        <p:xfrm>
          <a:off x="2154989" y="2130380"/>
          <a:ext cx="7056384" cy="36845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6064">
                  <a:extLst>
                    <a:ext uri="{9D8B030D-6E8A-4147-A177-3AD203B41FA5}">
                      <a16:colId xmlns:a16="http://schemas.microsoft.com/office/drawing/2014/main" val="2998995544"/>
                    </a:ext>
                  </a:extLst>
                </a:gridCol>
                <a:gridCol w="1176064">
                  <a:extLst>
                    <a:ext uri="{9D8B030D-6E8A-4147-A177-3AD203B41FA5}">
                      <a16:colId xmlns:a16="http://schemas.microsoft.com/office/drawing/2014/main" val="3201593831"/>
                    </a:ext>
                  </a:extLst>
                </a:gridCol>
                <a:gridCol w="1176064">
                  <a:extLst>
                    <a:ext uri="{9D8B030D-6E8A-4147-A177-3AD203B41FA5}">
                      <a16:colId xmlns:a16="http://schemas.microsoft.com/office/drawing/2014/main" val="3686144096"/>
                    </a:ext>
                  </a:extLst>
                </a:gridCol>
                <a:gridCol w="1176064">
                  <a:extLst>
                    <a:ext uri="{9D8B030D-6E8A-4147-A177-3AD203B41FA5}">
                      <a16:colId xmlns:a16="http://schemas.microsoft.com/office/drawing/2014/main" val="1420130969"/>
                    </a:ext>
                  </a:extLst>
                </a:gridCol>
                <a:gridCol w="1176064">
                  <a:extLst>
                    <a:ext uri="{9D8B030D-6E8A-4147-A177-3AD203B41FA5}">
                      <a16:colId xmlns:a16="http://schemas.microsoft.com/office/drawing/2014/main" val="2876491104"/>
                    </a:ext>
                  </a:extLst>
                </a:gridCol>
                <a:gridCol w="1176064">
                  <a:extLst>
                    <a:ext uri="{9D8B030D-6E8A-4147-A177-3AD203B41FA5}">
                      <a16:colId xmlns:a16="http://schemas.microsoft.com/office/drawing/2014/main" val="913851562"/>
                    </a:ext>
                  </a:extLst>
                </a:gridCol>
              </a:tblGrid>
              <a:tr h="184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(4)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화 </a:t>
                      </a:r>
                      <a:r>
                        <a:rPr lang="en-US" altLang="ko-KR" sz="800" dirty="0"/>
                        <a:t>(5)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 </a:t>
                      </a:r>
                      <a:r>
                        <a:rPr lang="en-US" altLang="ko-KR" sz="800" dirty="0"/>
                        <a:t>(6)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목 </a:t>
                      </a:r>
                      <a:r>
                        <a:rPr lang="en-US" altLang="ko-KR" sz="800" dirty="0"/>
                        <a:t>(7)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금 </a:t>
                      </a:r>
                      <a:r>
                        <a:rPr lang="en-US" altLang="ko-KR" sz="800" dirty="0"/>
                        <a:t>(8)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061406"/>
                  </a:ext>
                </a:extLst>
              </a:tr>
              <a:tr h="2755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242132"/>
                  </a:ext>
                </a:extLst>
              </a:tr>
              <a:tr h="2755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 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 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 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 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 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101973"/>
                  </a:ext>
                </a:extLst>
              </a:tr>
              <a:tr h="2635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514669"/>
                  </a:ext>
                </a:extLst>
              </a:tr>
              <a:tr h="263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982289"/>
                  </a:ext>
                </a:extLst>
              </a:tr>
              <a:tr h="38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101983"/>
                  </a:ext>
                </a:extLst>
              </a:tr>
              <a:tr h="377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518120"/>
                  </a:ext>
                </a:extLst>
              </a:tr>
              <a:tr h="2635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81309"/>
                  </a:ext>
                </a:extLst>
              </a:tr>
              <a:tr h="263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514744"/>
                  </a:ext>
                </a:extLst>
              </a:tr>
              <a:tr h="2635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06472"/>
                  </a:ext>
                </a:extLst>
              </a:tr>
              <a:tr h="263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514097"/>
                  </a:ext>
                </a:extLst>
              </a:tr>
            </a:tbl>
          </a:graphicData>
        </a:graphic>
      </p:graphicFrame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8EDD06C-F4ED-4121-9560-5511554FCB96}"/>
              </a:ext>
            </a:extLst>
          </p:cNvPr>
          <p:cNvSpPr/>
          <p:nvPr/>
        </p:nvSpPr>
        <p:spPr>
          <a:xfrm>
            <a:off x="2852507" y="1837070"/>
            <a:ext cx="634335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E3670BE-E741-4172-AA08-D944EF3384FE}"/>
              </a:ext>
            </a:extLst>
          </p:cNvPr>
          <p:cNvSpPr/>
          <p:nvPr/>
        </p:nvSpPr>
        <p:spPr>
          <a:xfrm>
            <a:off x="2154989" y="1837070"/>
            <a:ext cx="634335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E9E8588-1E92-4970-AEF1-795ECFAF882E}"/>
              </a:ext>
            </a:extLst>
          </p:cNvPr>
          <p:cNvSpPr/>
          <p:nvPr/>
        </p:nvSpPr>
        <p:spPr>
          <a:xfrm>
            <a:off x="3558581" y="1838468"/>
            <a:ext cx="634335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째주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147E399-FB9E-4B56-9A67-D718AA6555B9}"/>
              </a:ext>
            </a:extLst>
          </p:cNvPr>
          <p:cNvSpPr/>
          <p:nvPr/>
        </p:nvSpPr>
        <p:spPr>
          <a:xfrm>
            <a:off x="5294811" y="6043749"/>
            <a:ext cx="115824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80393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메뉴 구성도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28193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EABB48-A38D-4163-8B59-E4CBC1103246}"/>
              </a:ext>
            </a:extLst>
          </p:cNvPr>
          <p:cNvSpPr/>
          <p:nvPr/>
        </p:nvSpPr>
        <p:spPr>
          <a:xfrm>
            <a:off x="2839028" y="837485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출결관리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17A4BC-CACE-45E3-BC42-2026B57CC5A1}"/>
              </a:ext>
            </a:extLst>
          </p:cNvPr>
          <p:cNvSpPr/>
          <p:nvPr/>
        </p:nvSpPr>
        <p:spPr>
          <a:xfrm>
            <a:off x="4295848" y="837484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학생관리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D8C7D25-4A11-48D6-ABD2-1E14458D09AD}"/>
              </a:ext>
            </a:extLst>
          </p:cNvPr>
          <p:cNvSpPr/>
          <p:nvPr/>
        </p:nvSpPr>
        <p:spPr>
          <a:xfrm>
            <a:off x="5752668" y="837484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수업관리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1BDC115-43C3-4DBE-95DF-0F782AEF0E2B}"/>
              </a:ext>
            </a:extLst>
          </p:cNvPr>
          <p:cNvSpPr/>
          <p:nvPr/>
        </p:nvSpPr>
        <p:spPr>
          <a:xfrm>
            <a:off x="7209488" y="837483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미디어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6B7590-C4E1-49FA-9289-D107625820F2}"/>
              </a:ext>
            </a:extLst>
          </p:cNvPr>
          <p:cNvSpPr/>
          <p:nvPr/>
        </p:nvSpPr>
        <p:spPr>
          <a:xfrm>
            <a:off x="2841726" y="3691344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수납관리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2A2CF43-D4B6-4DC0-AEF0-F691C80BF60E}"/>
              </a:ext>
            </a:extLst>
          </p:cNvPr>
          <p:cNvSpPr/>
          <p:nvPr/>
        </p:nvSpPr>
        <p:spPr>
          <a:xfrm>
            <a:off x="1373726" y="837482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경영분석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EBC88DA-0FE8-4F41-95CF-CAA05C9F6ABF}"/>
              </a:ext>
            </a:extLst>
          </p:cNvPr>
          <p:cNvSpPr/>
          <p:nvPr/>
        </p:nvSpPr>
        <p:spPr>
          <a:xfrm>
            <a:off x="4292806" y="3691343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256A83-8F2F-4534-A727-64F00D24E7B4}"/>
              </a:ext>
            </a:extLst>
          </p:cNvPr>
          <p:cNvSpPr/>
          <p:nvPr/>
        </p:nvSpPr>
        <p:spPr>
          <a:xfrm>
            <a:off x="5749625" y="3691342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실시간 버스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90CAB3-CB47-403B-9FC7-953D0BF6C4ED}"/>
              </a:ext>
            </a:extLst>
          </p:cNvPr>
          <p:cNvSpPr/>
          <p:nvPr/>
        </p:nvSpPr>
        <p:spPr>
          <a:xfrm>
            <a:off x="2836735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출결현황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출결관리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B780F89-39A7-4C2B-927E-1A4D89F44E98}"/>
              </a:ext>
            </a:extLst>
          </p:cNvPr>
          <p:cNvSpPr/>
          <p:nvPr/>
        </p:nvSpPr>
        <p:spPr>
          <a:xfrm>
            <a:off x="4295243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CB68959-E930-48ED-9FA3-A6A67A1A4464}"/>
              </a:ext>
            </a:extLst>
          </p:cNvPr>
          <p:cNvSpPr/>
          <p:nvPr/>
        </p:nvSpPr>
        <p:spPr>
          <a:xfrm>
            <a:off x="5753751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수업관리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직원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65AF73-9B57-4307-9E2B-B86AE137EE15}"/>
              </a:ext>
            </a:extLst>
          </p:cNvPr>
          <p:cNvSpPr/>
          <p:nvPr/>
        </p:nvSpPr>
        <p:spPr>
          <a:xfrm>
            <a:off x="7212259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 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 사진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38A4800-7525-4510-93F8-47343143C715}"/>
              </a:ext>
            </a:extLst>
          </p:cNvPr>
          <p:cNvSpPr/>
          <p:nvPr/>
        </p:nvSpPr>
        <p:spPr>
          <a:xfrm>
            <a:off x="4298620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EEC1689-7E9B-4CA3-B7D6-37E1C81C2EAE}"/>
              </a:ext>
            </a:extLst>
          </p:cNvPr>
          <p:cNvSpPr/>
          <p:nvPr/>
        </p:nvSpPr>
        <p:spPr>
          <a:xfrm>
            <a:off x="2844164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58F715D-A540-4D0C-9C96-8082C30D5C2D}"/>
              </a:ext>
            </a:extLst>
          </p:cNvPr>
          <p:cNvSpPr/>
          <p:nvPr/>
        </p:nvSpPr>
        <p:spPr>
          <a:xfrm>
            <a:off x="1377852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5A3A946-7BCD-41DF-BD7A-1E8D7DC4481C}"/>
              </a:ext>
            </a:extLst>
          </p:cNvPr>
          <p:cNvSpPr/>
          <p:nvPr/>
        </p:nvSpPr>
        <p:spPr>
          <a:xfrm>
            <a:off x="5757129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셔틀버스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06F6F5-ED85-41A0-A133-C75241F2DF19}"/>
              </a:ext>
            </a:extLst>
          </p:cNvPr>
          <p:cNvSpPr/>
          <p:nvPr/>
        </p:nvSpPr>
        <p:spPr>
          <a:xfrm>
            <a:off x="1387235" y="3691345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문자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18620D-E029-4411-8647-E18EC5C4D007}"/>
              </a:ext>
            </a:extLst>
          </p:cNvPr>
          <p:cNvSpPr/>
          <p:nvPr/>
        </p:nvSpPr>
        <p:spPr>
          <a:xfrm>
            <a:off x="1388318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/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문자설정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자동발송설정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9FB2E7-8050-41DC-9D12-1C221D3AAA05}"/>
              </a:ext>
            </a:extLst>
          </p:cNvPr>
          <p:cNvSpPr/>
          <p:nvPr/>
        </p:nvSpPr>
        <p:spPr>
          <a:xfrm>
            <a:off x="7204755" y="3691342"/>
            <a:ext cx="1112426" cy="398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31ED8E-5309-4A96-A324-47BD770C1DC5}"/>
              </a:ext>
            </a:extLst>
          </p:cNvPr>
          <p:cNvSpPr/>
          <p:nvPr/>
        </p:nvSpPr>
        <p:spPr>
          <a:xfrm>
            <a:off x="7212259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선택항목설정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21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5CDB76DD-09BF-4391-84F5-F42AE8FCCC04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 </a:t>
            </a:r>
            <a:r>
              <a:rPr lang="en-US" altLang="ko-KR" sz="800" dirty="0"/>
              <a:t>&gt; </a:t>
            </a:r>
            <a:r>
              <a:rPr lang="ko-KR" altLang="en-US" sz="800" dirty="0"/>
              <a:t>수업관리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927759"/>
              </p:ext>
            </p:extLst>
          </p:nvPr>
        </p:nvGraphicFramePr>
        <p:xfrm>
          <a:off x="9867900" y="366752"/>
          <a:ext cx="2324099" cy="6479737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597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6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1247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홍길동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…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…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6120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숫자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요일 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643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신규 반 생성할 수 있는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903074"/>
                  </a:ext>
                </a:extLst>
              </a:tr>
              <a:tr h="4234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수업 내용을 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 할 수 있는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4234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 요일을 선택한다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체크박스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8306"/>
                  </a:ext>
                </a:extLst>
              </a:tr>
              <a:tr h="9735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납부주기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237835"/>
                  </a:ext>
                </a:extLst>
              </a:tr>
              <a:tr h="67099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버튼을 누르면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prompt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반 정보 삭제 시 누적된 반의 모든 자료들이 삭제되며 복구가 불가능 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정말로 정보를 삭제하시겠습니까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?” 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98827"/>
                  </a:ext>
                </a:extLst>
              </a:tr>
              <a:tr h="210625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342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8513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/>
              <a:t>수업관리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강사관리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339929-DA2E-47F9-825D-3C66F84E730C}"/>
              </a:ext>
            </a:extLst>
          </p:cNvPr>
          <p:cNvCxnSpPr/>
          <p:nvPr/>
        </p:nvCxnSpPr>
        <p:spPr>
          <a:xfrm flipH="1">
            <a:off x="459366" y="28608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7D0CAE-9456-4585-B758-E47EDD6FB05E}"/>
              </a:ext>
            </a:extLst>
          </p:cNvPr>
          <p:cNvCxnSpPr/>
          <p:nvPr/>
        </p:nvCxnSpPr>
        <p:spPr>
          <a:xfrm flipH="1">
            <a:off x="468891" y="32608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0A6333-A481-49C5-AD3A-D4291D7B60B1}"/>
              </a:ext>
            </a:extLst>
          </p:cNvPr>
          <p:cNvCxnSpPr/>
          <p:nvPr/>
        </p:nvCxnSpPr>
        <p:spPr>
          <a:xfrm>
            <a:off x="918145" y="286083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08B86F-93AB-4436-B3AA-CBD47DD63B37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수업관리</a:t>
            </a:r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EFC2DA3F-EC07-451B-9246-269166944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96669"/>
              </p:ext>
            </p:extLst>
          </p:nvPr>
        </p:nvGraphicFramePr>
        <p:xfrm>
          <a:off x="2241549" y="2101231"/>
          <a:ext cx="6906200" cy="2326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871">
                  <a:extLst>
                    <a:ext uri="{9D8B030D-6E8A-4147-A177-3AD203B41FA5}">
                      <a16:colId xmlns:a16="http://schemas.microsoft.com/office/drawing/2014/main" val="3085169751"/>
                    </a:ext>
                  </a:extLst>
                </a:gridCol>
                <a:gridCol w="240936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732185">
                  <a:extLst>
                    <a:ext uri="{9D8B030D-6E8A-4147-A177-3AD203B41FA5}">
                      <a16:colId xmlns:a16="http://schemas.microsoft.com/office/drawing/2014/main" val="749277799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1879179060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2434061717"/>
                    </a:ext>
                  </a:extLst>
                </a:gridCol>
                <a:gridCol w="436227">
                  <a:extLst>
                    <a:ext uri="{9D8B030D-6E8A-4147-A177-3AD203B41FA5}">
                      <a16:colId xmlns:a16="http://schemas.microsoft.com/office/drawing/2014/main" val="676089420"/>
                    </a:ext>
                  </a:extLst>
                </a:gridCol>
                <a:gridCol w="620786">
                  <a:extLst>
                    <a:ext uri="{9D8B030D-6E8A-4147-A177-3AD203B41FA5}">
                      <a16:colId xmlns:a16="http://schemas.microsoft.com/office/drawing/2014/main" val="1032542535"/>
                    </a:ext>
                  </a:extLst>
                </a:gridCol>
                <a:gridCol w="629174">
                  <a:extLst>
                    <a:ext uri="{9D8B030D-6E8A-4147-A177-3AD203B41FA5}">
                      <a16:colId xmlns:a16="http://schemas.microsoft.com/office/drawing/2014/main" val="1860164778"/>
                    </a:ext>
                  </a:extLst>
                </a:gridCol>
                <a:gridCol w="486562">
                  <a:extLst>
                    <a:ext uri="{9D8B030D-6E8A-4147-A177-3AD203B41FA5}">
                      <a16:colId xmlns:a16="http://schemas.microsoft.com/office/drawing/2014/main" val="1701842314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3998880069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3753532016"/>
                    </a:ext>
                  </a:extLst>
                </a:gridCol>
                <a:gridCol w="612396">
                  <a:extLst>
                    <a:ext uri="{9D8B030D-6E8A-4147-A177-3AD203B41FA5}">
                      <a16:colId xmlns:a16="http://schemas.microsoft.com/office/drawing/2014/main" val="1494965429"/>
                    </a:ext>
                  </a:extLst>
                </a:gridCol>
                <a:gridCol w="389643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수업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타입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인원수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수업 요일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수업 시간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강의실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개설일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수강료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납부주기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정기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홍동생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목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1:00~2:00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80,000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초등 저학년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단기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성춘향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성언니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2:00~3:00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2020-04-13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974929369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초등 고학년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정기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이몽룡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3:00~4:00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101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91566386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초등부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정기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심청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4:00~5:00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102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2020-04-20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09465748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중고등부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정기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최부자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목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5:00~6:00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301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100,000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9427588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성인부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단기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윤봉길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토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6:00~7:00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302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2020-04-13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100,000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05184285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시범단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김구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7/7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목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7:00~8:00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2019-12-02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180,000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89048645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FDDD71-2BA0-47D1-82F8-C4B9012AD0C5}"/>
              </a:ext>
            </a:extLst>
          </p:cNvPr>
          <p:cNvSpPr/>
          <p:nvPr/>
        </p:nvSpPr>
        <p:spPr>
          <a:xfrm>
            <a:off x="2271061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82C43C-0EDA-43F5-B321-851C6FDE0C96}"/>
              </a:ext>
            </a:extLst>
          </p:cNvPr>
          <p:cNvSpPr/>
          <p:nvPr/>
        </p:nvSpPr>
        <p:spPr>
          <a:xfrm>
            <a:off x="2271061" y="247010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6EE68A-17AD-4B47-B64A-152DA4B37EF2}"/>
              </a:ext>
            </a:extLst>
          </p:cNvPr>
          <p:cNvSpPr/>
          <p:nvPr/>
        </p:nvSpPr>
        <p:spPr>
          <a:xfrm>
            <a:off x="2271061" y="276125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BD72B1-A8A6-4723-B7F5-3CE6675C589D}"/>
              </a:ext>
            </a:extLst>
          </p:cNvPr>
          <p:cNvSpPr/>
          <p:nvPr/>
        </p:nvSpPr>
        <p:spPr>
          <a:xfrm>
            <a:off x="2271061" y="305241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0D5269-9018-4112-A51A-A7E8C2158AAF}"/>
              </a:ext>
            </a:extLst>
          </p:cNvPr>
          <p:cNvSpPr/>
          <p:nvPr/>
        </p:nvSpPr>
        <p:spPr>
          <a:xfrm>
            <a:off x="2271061" y="334357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D1F991-E0FA-4AAE-9A1E-6B9441F55D9D}"/>
              </a:ext>
            </a:extLst>
          </p:cNvPr>
          <p:cNvSpPr/>
          <p:nvPr/>
        </p:nvSpPr>
        <p:spPr>
          <a:xfrm>
            <a:off x="2263850" y="3634733"/>
            <a:ext cx="158637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55C1AE-D9AD-4DD5-BCD2-C27A04A6B581}"/>
              </a:ext>
            </a:extLst>
          </p:cNvPr>
          <p:cNvSpPr/>
          <p:nvPr/>
        </p:nvSpPr>
        <p:spPr>
          <a:xfrm>
            <a:off x="2271061" y="39258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E599A7-B3CD-4CCC-B7AC-D653C27BCA8B}"/>
              </a:ext>
            </a:extLst>
          </p:cNvPr>
          <p:cNvSpPr/>
          <p:nvPr/>
        </p:nvSpPr>
        <p:spPr>
          <a:xfrm>
            <a:off x="2271061" y="421705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A4B238-0D5A-4AB8-953E-1FA89A8EB467}"/>
              </a:ext>
            </a:extLst>
          </p:cNvPr>
          <p:cNvSpPr/>
          <p:nvPr/>
        </p:nvSpPr>
        <p:spPr>
          <a:xfrm>
            <a:off x="6630536" y="434367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A2EDF2-2890-49DC-973F-90F018E55DAF}"/>
              </a:ext>
            </a:extLst>
          </p:cNvPr>
          <p:cNvSpPr/>
          <p:nvPr/>
        </p:nvSpPr>
        <p:spPr>
          <a:xfrm>
            <a:off x="6878990" y="434367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C97EF-06EA-496B-8C46-C319E3C2C318}"/>
              </a:ext>
            </a:extLst>
          </p:cNvPr>
          <p:cNvSpPr/>
          <p:nvPr/>
        </p:nvSpPr>
        <p:spPr>
          <a:xfrm>
            <a:off x="7127441" y="434367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C7A92A-CDF7-48A6-8385-B46B827B7E2A}"/>
              </a:ext>
            </a:extLst>
          </p:cNvPr>
          <p:cNvSpPr/>
          <p:nvPr/>
        </p:nvSpPr>
        <p:spPr>
          <a:xfrm>
            <a:off x="2245990" y="1837069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9572B2-4A9A-479E-8268-7D45ED0AF041}"/>
              </a:ext>
            </a:extLst>
          </p:cNvPr>
          <p:cNvSpPr/>
          <p:nvPr/>
        </p:nvSpPr>
        <p:spPr>
          <a:xfrm>
            <a:off x="2852507" y="1837070"/>
            <a:ext cx="634335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강사명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1B88C5-00D9-4DC8-805C-D4173E70C64F}"/>
              </a:ext>
            </a:extLst>
          </p:cNvPr>
          <p:cNvSpPr/>
          <p:nvPr/>
        </p:nvSpPr>
        <p:spPr>
          <a:xfrm>
            <a:off x="3554832" y="1840178"/>
            <a:ext cx="1132051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검색어 입력    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97F6D3-A21E-4141-AE99-454E312210EC}"/>
              </a:ext>
            </a:extLst>
          </p:cNvPr>
          <p:cNvSpPr/>
          <p:nvPr/>
        </p:nvSpPr>
        <p:spPr>
          <a:xfrm rot="2700000">
            <a:off x="4577386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F625229-7F27-4F54-B06B-4BBDD54BD72E}"/>
              </a:ext>
            </a:extLst>
          </p:cNvPr>
          <p:cNvSpPr/>
          <p:nvPr/>
        </p:nvSpPr>
        <p:spPr>
          <a:xfrm>
            <a:off x="4502468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7351E72-9DA1-467F-87A9-4E2BD39B9C60}"/>
              </a:ext>
            </a:extLst>
          </p:cNvPr>
          <p:cNvSpPr/>
          <p:nvPr/>
        </p:nvSpPr>
        <p:spPr>
          <a:xfrm>
            <a:off x="8454305" y="1837243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신규 생성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A418809-389E-4D59-B988-EA308A16F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099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A1E929-50A2-48B0-BF8C-E37E09706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74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B9183F-4B0F-4A15-AC34-D6936A42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699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913EB5-5999-441F-AB44-0674AE3F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3030" y="167686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4D3D999-5985-4958-B390-C60C7E856624}"/>
              </a:ext>
            </a:extLst>
          </p:cNvPr>
          <p:cNvSpPr/>
          <p:nvPr/>
        </p:nvSpPr>
        <p:spPr>
          <a:xfrm>
            <a:off x="8770005" y="244701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C24ACB8-D5AA-4A50-80BE-5A2807160547}"/>
              </a:ext>
            </a:extLst>
          </p:cNvPr>
          <p:cNvSpPr/>
          <p:nvPr/>
        </p:nvSpPr>
        <p:spPr>
          <a:xfrm>
            <a:off x="8770005" y="273906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D6445DE-919D-4F93-BFAD-0E692FF6BBF2}"/>
              </a:ext>
            </a:extLst>
          </p:cNvPr>
          <p:cNvSpPr/>
          <p:nvPr/>
        </p:nvSpPr>
        <p:spPr>
          <a:xfrm>
            <a:off x="8770005" y="303110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F638D3F-5840-4D4B-AC8A-38CA478AD059}"/>
              </a:ext>
            </a:extLst>
          </p:cNvPr>
          <p:cNvSpPr/>
          <p:nvPr/>
        </p:nvSpPr>
        <p:spPr>
          <a:xfrm>
            <a:off x="8770005" y="332314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39AFBA6-3FDF-4458-840E-B949292136B5}"/>
              </a:ext>
            </a:extLst>
          </p:cNvPr>
          <p:cNvSpPr/>
          <p:nvPr/>
        </p:nvSpPr>
        <p:spPr>
          <a:xfrm>
            <a:off x="8770005" y="361519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F49D848-8E9A-47DD-8332-491CFC020065}"/>
              </a:ext>
            </a:extLst>
          </p:cNvPr>
          <p:cNvSpPr/>
          <p:nvPr/>
        </p:nvSpPr>
        <p:spPr>
          <a:xfrm>
            <a:off x="8770005" y="390723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A1AC2D5-F810-4D85-9EF0-0E2CB1B7EFD9}"/>
              </a:ext>
            </a:extLst>
          </p:cNvPr>
          <p:cNvSpPr/>
          <p:nvPr/>
        </p:nvSpPr>
        <p:spPr>
          <a:xfrm>
            <a:off x="8770005" y="4199279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6DA3AA7-0BE0-4613-AB44-5902B658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761" y="240170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F2F6887-DC14-4F42-9855-4E076E97725C}"/>
              </a:ext>
            </a:extLst>
          </p:cNvPr>
          <p:cNvSpPr/>
          <p:nvPr/>
        </p:nvSpPr>
        <p:spPr>
          <a:xfrm>
            <a:off x="1422194" y="4265444"/>
            <a:ext cx="2505075" cy="28191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7FF9271-5906-46F5-A3D2-04D4D7922D30}"/>
              </a:ext>
            </a:extLst>
          </p:cNvPr>
          <p:cNvSpPr/>
          <p:nvPr/>
        </p:nvSpPr>
        <p:spPr>
          <a:xfrm>
            <a:off x="1447128" y="4302406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수업 수정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8008B65-C295-4470-A3F2-13A82B67F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20955"/>
              </p:ext>
            </p:extLst>
          </p:nvPr>
        </p:nvGraphicFramePr>
        <p:xfrm>
          <a:off x="1496497" y="4545610"/>
          <a:ext cx="2370303" cy="207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타입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강사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10845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정원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 요일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 시간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782216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강의실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10413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수강료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6880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납부주기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346234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CD88AECF-B3BD-44D5-B4EF-6D9E3BFCA4D0}"/>
              </a:ext>
            </a:extLst>
          </p:cNvPr>
          <p:cNvSpPr/>
          <p:nvPr/>
        </p:nvSpPr>
        <p:spPr>
          <a:xfrm>
            <a:off x="3692265" y="4251606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596845-AF81-4C87-89F5-9458990D1EEF}"/>
              </a:ext>
            </a:extLst>
          </p:cNvPr>
          <p:cNvSpPr/>
          <p:nvPr/>
        </p:nvSpPr>
        <p:spPr>
          <a:xfrm>
            <a:off x="2346226" y="4567542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유치부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1DE55E1-D16B-446B-B16F-84434B4A365A}"/>
              </a:ext>
            </a:extLst>
          </p:cNvPr>
          <p:cNvSpPr/>
          <p:nvPr/>
        </p:nvSpPr>
        <p:spPr>
          <a:xfrm>
            <a:off x="2346226" y="5268342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51FB2F-5A58-494C-8715-F7811EE404AF}"/>
              </a:ext>
            </a:extLst>
          </p:cNvPr>
          <p:cNvSpPr txBox="1"/>
          <p:nvPr/>
        </p:nvSpPr>
        <p:spPr>
          <a:xfrm>
            <a:off x="2608663" y="524368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1BDF375-4016-43B9-838F-8F4BF0263143}"/>
              </a:ext>
            </a:extLst>
          </p:cNvPr>
          <p:cNvSpPr/>
          <p:nvPr/>
        </p:nvSpPr>
        <p:spPr>
          <a:xfrm>
            <a:off x="2346226" y="5501202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0FD7806-5975-4413-8E6E-4C381B7B967C}"/>
              </a:ext>
            </a:extLst>
          </p:cNvPr>
          <p:cNvSpPr/>
          <p:nvPr/>
        </p:nvSpPr>
        <p:spPr>
          <a:xfrm>
            <a:off x="2498626" y="5501202"/>
            <a:ext cx="15190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화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38B5B9D-F307-4C93-B2A7-1B6CBA128E0D}"/>
              </a:ext>
            </a:extLst>
          </p:cNvPr>
          <p:cNvSpPr/>
          <p:nvPr/>
        </p:nvSpPr>
        <p:spPr>
          <a:xfrm>
            <a:off x="2651026" y="5501202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4480E-E0CC-4309-B739-24C5E41A822A}"/>
              </a:ext>
            </a:extLst>
          </p:cNvPr>
          <p:cNvSpPr/>
          <p:nvPr/>
        </p:nvSpPr>
        <p:spPr>
          <a:xfrm>
            <a:off x="2803426" y="5501202"/>
            <a:ext cx="15190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목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82417E3-7E9B-4FFE-8345-34107841E232}"/>
              </a:ext>
            </a:extLst>
          </p:cNvPr>
          <p:cNvSpPr/>
          <p:nvPr/>
        </p:nvSpPr>
        <p:spPr>
          <a:xfrm>
            <a:off x="2955826" y="5501202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금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613F87A-E6E3-42C9-85EA-4CECA5C0DB6D}"/>
              </a:ext>
            </a:extLst>
          </p:cNvPr>
          <p:cNvSpPr/>
          <p:nvPr/>
        </p:nvSpPr>
        <p:spPr>
          <a:xfrm>
            <a:off x="3108226" y="5501202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토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F8C119B-7829-47ED-B7B5-07F70BFABE47}"/>
              </a:ext>
            </a:extLst>
          </p:cNvPr>
          <p:cNvSpPr/>
          <p:nvPr/>
        </p:nvSpPr>
        <p:spPr>
          <a:xfrm>
            <a:off x="2346226" y="6195180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69F3A7-8232-4429-A061-C0C62A84BA05}"/>
              </a:ext>
            </a:extLst>
          </p:cNvPr>
          <p:cNvSpPr txBox="1"/>
          <p:nvPr/>
        </p:nvSpPr>
        <p:spPr>
          <a:xfrm>
            <a:off x="2790920" y="617052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C10571B-5825-49F9-87D6-626102BE64D1}"/>
              </a:ext>
            </a:extLst>
          </p:cNvPr>
          <p:cNvSpPr/>
          <p:nvPr/>
        </p:nvSpPr>
        <p:spPr>
          <a:xfrm>
            <a:off x="2346226" y="6422371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개월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10365DA-8E15-4FCF-8BE2-FBAA3E3310BD}"/>
              </a:ext>
            </a:extLst>
          </p:cNvPr>
          <p:cNvSpPr/>
          <p:nvPr/>
        </p:nvSpPr>
        <p:spPr>
          <a:xfrm>
            <a:off x="2346226" y="5035233"/>
            <a:ext cx="61262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BA81D83-B3FB-45D5-B421-FCFC21F64191}"/>
              </a:ext>
            </a:extLst>
          </p:cNvPr>
          <p:cNvSpPr/>
          <p:nvPr/>
        </p:nvSpPr>
        <p:spPr>
          <a:xfrm>
            <a:off x="1508677" y="6739102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669DEAC0-1FE6-4864-9504-456714C1247E}"/>
              </a:ext>
            </a:extLst>
          </p:cNvPr>
          <p:cNvSpPr/>
          <p:nvPr/>
        </p:nvSpPr>
        <p:spPr>
          <a:xfrm>
            <a:off x="3447932" y="6739102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84587E2-0BC6-4570-A310-19DB6382CEAC}"/>
              </a:ext>
            </a:extLst>
          </p:cNvPr>
          <p:cNvSpPr/>
          <p:nvPr/>
        </p:nvSpPr>
        <p:spPr>
          <a:xfrm>
            <a:off x="2963952" y="6739102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9A2992C-D5FD-49A6-AADD-30404E689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242" y="551640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7356256-CA0C-4C46-86CF-813D89EAE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750" y="644093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824E670-B5DF-4786-A7B6-2B2E22922B1E}"/>
              </a:ext>
            </a:extLst>
          </p:cNvPr>
          <p:cNvCxnSpPr>
            <a:stCxn id="65" idx="1"/>
          </p:cNvCxnSpPr>
          <p:nvPr/>
        </p:nvCxnSpPr>
        <p:spPr>
          <a:xfrm flipH="1">
            <a:off x="4348017" y="2537018"/>
            <a:ext cx="4421988" cy="24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774E0650-E07C-4C9B-A740-1B8F755DC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593" y="664300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4E5B6A6F-9D48-4495-908B-3734212E115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CB4906-0E05-4FBC-9485-DEE004FFD1F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0230F6-639B-42BE-B5ED-309A32082DC4}"/>
              </a:ext>
            </a:extLst>
          </p:cNvPr>
          <p:cNvSpPr txBox="1"/>
          <p:nvPr/>
        </p:nvSpPr>
        <p:spPr>
          <a:xfrm>
            <a:off x="2938218" y="4940496"/>
            <a:ext cx="220179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AD8A830-6AE0-48EB-9747-15ADA432F060}"/>
              </a:ext>
            </a:extLst>
          </p:cNvPr>
          <p:cNvSpPr/>
          <p:nvPr/>
        </p:nvSpPr>
        <p:spPr>
          <a:xfrm>
            <a:off x="2340004" y="5741119"/>
            <a:ext cx="746096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1:00~2:00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DF331E0-57F6-42A4-9681-A551C3D7BC6B}"/>
              </a:ext>
            </a:extLst>
          </p:cNvPr>
          <p:cNvSpPr/>
          <p:nvPr/>
        </p:nvSpPr>
        <p:spPr>
          <a:xfrm>
            <a:off x="2344216" y="5968203"/>
            <a:ext cx="61262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202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호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BD960F1-9945-4E02-A73A-A496551084EA}"/>
              </a:ext>
            </a:extLst>
          </p:cNvPr>
          <p:cNvSpPr/>
          <p:nvPr/>
        </p:nvSpPr>
        <p:spPr>
          <a:xfrm>
            <a:off x="7429696" y="448047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29982F6-7852-4D91-961D-564413BDD0D5}"/>
              </a:ext>
            </a:extLst>
          </p:cNvPr>
          <p:cNvSpPr/>
          <p:nvPr/>
        </p:nvSpPr>
        <p:spPr>
          <a:xfrm>
            <a:off x="6580829" y="4193310"/>
            <a:ext cx="2505075" cy="28191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6CF8182-757B-4D52-B528-40C96D481BEE}"/>
              </a:ext>
            </a:extLst>
          </p:cNvPr>
          <p:cNvSpPr/>
          <p:nvPr/>
        </p:nvSpPr>
        <p:spPr>
          <a:xfrm>
            <a:off x="6605763" y="4314162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수업 생성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AD4EC67A-12FC-46D0-A266-0ACEE824F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29337"/>
              </p:ext>
            </p:extLst>
          </p:nvPr>
        </p:nvGraphicFramePr>
        <p:xfrm>
          <a:off x="6655132" y="4548977"/>
          <a:ext cx="2370303" cy="2068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118818"/>
                  </a:ext>
                </a:extLst>
              </a:tr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타입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강사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정원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 요일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 시간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782216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강의실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10413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수강료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6880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납부주기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346234"/>
                  </a:ext>
                </a:extLst>
              </a:tr>
            </a:tbl>
          </a:graphicData>
        </a:graphic>
      </p:graphicFrame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0F647CD-3541-40FD-9B51-F6E88B0C7009}"/>
              </a:ext>
            </a:extLst>
          </p:cNvPr>
          <p:cNvSpPr/>
          <p:nvPr/>
        </p:nvSpPr>
        <p:spPr>
          <a:xfrm>
            <a:off x="8850900" y="4263362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C742D44-1D1B-4826-A1F3-E503F89E3B53}"/>
              </a:ext>
            </a:extLst>
          </p:cNvPr>
          <p:cNvSpPr/>
          <p:nvPr/>
        </p:nvSpPr>
        <p:spPr>
          <a:xfrm>
            <a:off x="7504861" y="4579298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유치부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3A51C13-7340-4D99-A3AC-DD1A2E49E188}"/>
              </a:ext>
            </a:extLst>
          </p:cNvPr>
          <p:cNvSpPr/>
          <p:nvPr/>
        </p:nvSpPr>
        <p:spPr>
          <a:xfrm>
            <a:off x="7504861" y="5296876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4A42EE9-C309-4C4B-90DE-F0D171B41004}"/>
              </a:ext>
            </a:extLst>
          </p:cNvPr>
          <p:cNvSpPr txBox="1"/>
          <p:nvPr/>
        </p:nvSpPr>
        <p:spPr>
          <a:xfrm>
            <a:off x="7767298" y="527221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3B9CB1B-A10B-465B-ABE6-A1F0039F0DB7}"/>
              </a:ext>
            </a:extLst>
          </p:cNvPr>
          <p:cNvSpPr/>
          <p:nvPr/>
        </p:nvSpPr>
        <p:spPr>
          <a:xfrm>
            <a:off x="7504861" y="5529736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392B945-9A79-4C35-B2F0-5F5192E912CC}"/>
              </a:ext>
            </a:extLst>
          </p:cNvPr>
          <p:cNvSpPr/>
          <p:nvPr/>
        </p:nvSpPr>
        <p:spPr>
          <a:xfrm>
            <a:off x="7657261" y="5529736"/>
            <a:ext cx="151903" cy="1665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DA2D507-AEC0-4D3F-8D6D-4F37D376AE25}"/>
              </a:ext>
            </a:extLst>
          </p:cNvPr>
          <p:cNvSpPr/>
          <p:nvPr/>
        </p:nvSpPr>
        <p:spPr>
          <a:xfrm>
            <a:off x="7809661" y="5529736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BA7214B-F6E3-4649-9759-76B87F23E36B}"/>
              </a:ext>
            </a:extLst>
          </p:cNvPr>
          <p:cNvSpPr/>
          <p:nvPr/>
        </p:nvSpPr>
        <p:spPr>
          <a:xfrm>
            <a:off x="7962061" y="5529736"/>
            <a:ext cx="151903" cy="1665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목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1AC0EE4-D7CB-405D-8F6A-69C1D3FECFF8}"/>
              </a:ext>
            </a:extLst>
          </p:cNvPr>
          <p:cNvSpPr/>
          <p:nvPr/>
        </p:nvSpPr>
        <p:spPr>
          <a:xfrm>
            <a:off x="8114461" y="5529736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금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FCBEEDF-70E1-4991-9A81-00C68FF4D909}"/>
              </a:ext>
            </a:extLst>
          </p:cNvPr>
          <p:cNvSpPr/>
          <p:nvPr/>
        </p:nvSpPr>
        <p:spPr>
          <a:xfrm>
            <a:off x="8266861" y="5529736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토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5D1DA36-FF62-4B35-9463-1FDFC7ACC42E}"/>
              </a:ext>
            </a:extLst>
          </p:cNvPr>
          <p:cNvSpPr/>
          <p:nvPr/>
        </p:nvSpPr>
        <p:spPr>
          <a:xfrm>
            <a:off x="7504861" y="6223714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001E43-18F6-406B-93CC-AFCEBFF493D8}"/>
              </a:ext>
            </a:extLst>
          </p:cNvPr>
          <p:cNvSpPr txBox="1"/>
          <p:nvPr/>
        </p:nvSpPr>
        <p:spPr>
          <a:xfrm>
            <a:off x="7949555" y="619905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B4B4E30-A6E8-4F76-AC21-2332AACAE0FF}"/>
              </a:ext>
            </a:extLst>
          </p:cNvPr>
          <p:cNvSpPr/>
          <p:nvPr/>
        </p:nvSpPr>
        <p:spPr>
          <a:xfrm>
            <a:off x="7504861" y="6450905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개월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7424BF4-7379-45ED-BE9D-C2B7F647719A}"/>
              </a:ext>
            </a:extLst>
          </p:cNvPr>
          <p:cNvSpPr/>
          <p:nvPr/>
        </p:nvSpPr>
        <p:spPr>
          <a:xfrm>
            <a:off x="7504861" y="5063767"/>
            <a:ext cx="61262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2436B018-B93D-404D-B37D-C22FB4AFCA61}"/>
              </a:ext>
            </a:extLst>
          </p:cNvPr>
          <p:cNvSpPr/>
          <p:nvPr/>
        </p:nvSpPr>
        <p:spPr>
          <a:xfrm>
            <a:off x="8606567" y="6725691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111B6C79-EE22-4A04-A395-70A8B29E6121}"/>
              </a:ext>
            </a:extLst>
          </p:cNvPr>
          <p:cNvSpPr/>
          <p:nvPr/>
        </p:nvSpPr>
        <p:spPr>
          <a:xfrm>
            <a:off x="8122587" y="6725691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51376D9B-5757-4DFA-8540-7784185F0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877" y="554493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8C465BA-426B-4AA6-8C4F-2FE4BDD5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385" y="646947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C846F16-ACFD-467E-9781-7FCF35CA7D95}"/>
              </a:ext>
            </a:extLst>
          </p:cNvPr>
          <p:cNvSpPr txBox="1"/>
          <p:nvPr/>
        </p:nvSpPr>
        <p:spPr>
          <a:xfrm>
            <a:off x="8096853" y="4969030"/>
            <a:ext cx="220179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65528D4-483D-4BCF-9FA5-EB3C312A1BED}"/>
              </a:ext>
            </a:extLst>
          </p:cNvPr>
          <p:cNvSpPr/>
          <p:nvPr/>
        </p:nvSpPr>
        <p:spPr>
          <a:xfrm>
            <a:off x="7498638" y="5769653"/>
            <a:ext cx="870662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수업시간 선택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718ECCD-663E-45EF-9642-24A67F92B022}"/>
              </a:ext>
            </a:extLst>
          </p:cNvPr>
          <p:cNvSpPr/>
          <p:nvPr/>
        </p:nvSpPr>
        <p:spPr>
          <a:xfrm>
            <a:off x="7502850" y="5996737"/>
            <a:ext cx="814182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강의실 선택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228629A-9F38-4EA5-846A-A937F3BC669D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8762105" y="1941989"/>
            <a:ext cx="361364" cy="273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3C7F8CE6-D918-42F7-9C07-4F4D20A42B5B}"/>
              </a:ext>
            </a:extLst>
          </p:cNvPr>
          <p:cNvSpPr/>
          <p:nvPr/>
        </p:nvSpPr>
        <p:spPr>
          <a:xfrm>
            <a:off x="1993188" y="6729540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종강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76D7FD5-2371-4424-BBB7-0C6DAEB490E3}"/>
              </a:ext>
            </a:extLst>
          </p:cNvPr>
          <p:cNvSpPr/>
          <p:nvPr/>
        </p:nvSpPr>
        <p:spPr>
          <a:xfrm>
            <a:off x="2348022" y="4810428"/>
            <a:ext cx="61262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정기 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F2B6BD4-CED0-4046-9C77-048BC0679A7D}"/>
              </a:ext>
            </a:extLst>
          </p:cNvPr>
          <p:cNvSpPr/>
          <p:nvPr/>
        </p:nvSpPr>
        <p:spPr>
          <a:xfrm>
            <a:off x="7516159" y="4813719"/>
            <a:ext cx="61262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단기 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2292666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81174F02-1B5D-43E4-B212-7A19EB340833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강사</a:t>
            </a:r>
            <a:r>
              <a:rPr lang="en-US" altLang="ko-KR" sz="800" dirty="0"/>
              <a:t>(</a:t>
            </a:r>
            <a:r>
              <a:rPr lang="ko-KR" altLang="en-US" sz="800" dirty="0"/>
              <a:t>직원</a:t>
            </a:r>
            <a:r>
              <a:rPr lang="en-US" altLang="ko-KR" sz="800" dirty="0"/>
              <a:t>)</a:t>
            </a:r>
            <a:r>
              <a:rPr lang="ko-KR" altLang="en-US" sz="800" dirty="0"/>
              <a:t>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 </a:t>
            </a:r>
            <a:r>
              <a:rPr lang="en-US" altLang="ko-KR" sz="800" dirty="0"/>
              <a:t>&gt; </a:t>
            </a:r>
            <a:r>
              <a:rPr lang="ko-KR" altLang="en-US" sz="800" dirty="0"/>
              <a:t>강사</a:t>
            </a:r>
            <a:r>
              <a:rPr lang="en-US" altLang="ko-KR" sz="800" dirty="0"/>
              <a:t>(</a:t>
            </a:r>
            <a:r>
              <a:rPr lang="ko-KR" altLang="en-US" sz="800" dirty="0"/>
              <a:t>직원</a:t>
            </a:r>
            <a:r>
              <a:rPr lang="en-US" altLang="ko-KR" sz="800" dirty="0"/>
              <a:t>)</a:t>
            </a:r>
            <a:r>
              <a:rPr lang="ko-KR" altLang="en-US" sz="800" dirty="0"/>
              <a:t>관리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31965"/>
              </p:ext>
            </p:extLst>
          </p:nvPr>
        </p:nvGraphicFramePr>
        <p:xfrm>
          <a:off x="9867900" y="366752"/>
          <a:ext cx="2324099" cy="436986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88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6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4597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등록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4495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강사 정보를 수정하는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8126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버튼을 누르면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prompt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정보 삭제 시 강사의 모든 자료들이 삭제되며 복구가 불가능 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정말로 정보를 삭제하시겠습니까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?” 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아이디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63109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비밀번호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153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권한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최고관리자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관리자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권한없음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09721"/>
                  </a:ext>
                </a:extLst>
              </a:tr>
              <a:tr h="218536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032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EFC2DA3F-EC07-451B-9246-269166944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63968"/>
              </p:ext>
            </p:extLst>
          </p:nvPr>
        </p:nvGraphicFramePr>
        <p:xfrm>
          <a:off x="2254537" y="2101231"/>
          <a:ext cx="6868631" cy="2326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3521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633153">
                  <a:extLst>
                    <a:ext uri="{9D8B030D-6E8A-4147-A177-3AD203B41FA5}">
                      <a16:colId xmlns:a16="http://schemas.microsoft.com/office/drawing/2014/main" val="749277799"/>
                    </a:ext>
                  </a:extLst>
                </a:gridCol>
                <a:gridCol w="984069">
                  <a:extLst>
                    <a:ext uri="{9D8B030D-6E8A-4147-A177-3AD203B41FA5}">
                      <a16:colId xmlns:a16="http://schemas.microsoft.com/office/drawing/2014/main" val="2434061717"/>
                    </a:ext>
                  </a:extLst>
                </a:gridCol>
                <a:gridCol w="557349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627823686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410494263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1613839683"/>
                    </a:ext>
                  </a:extLst>
                </a:gridCol>
                <a:gridCol w="1658324">
                  <a:extLst>
                    <a:ext uri="{9D8B030D-6E8A-4147-A177-3AD203B41FA5}">
                      <a16:colId xmlns:a16="http://schemas.microsoft.com/office/drawing/2014/main" val="676089420"/>
                    </a:ext>
                  </a:extLst>
                </a:gridCol>
                <a:gridCol w="497987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전화번호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ID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PW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권한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메모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gangsa1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12****444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최고관리자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특이사항 메모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성춘향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010-1111-2222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S54/*242s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/>
                        <a:t>메모할게</a:t>
                      </a:r>
                      <a:r>
                        <a:rPr lang="ko-KR" altLang="en-US" sz="900" dirty="0"/>
                        <a:t> 많은 사람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974929369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이몽룡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010-1234-5678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5sf15*d*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91566386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심청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010-0000-3333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****</a:t>
                      </a:r>
                      <a:r>
                        <a:rPr lang="en-US" altLang="ko-KR" sz="900" dirty="0" err="1"/>
                        <a:t>dfs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권한없음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단순 알바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09465748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최부자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010-1111-1111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Gangsa5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*****dd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권한없음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9427588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윤봉길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010-4567-0000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사범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Ssss</a:t>
                      </a:r>
                      <a:r>
                        <a:rPr lang="en-US" altLang="ko-KR" sz="900" dirty="0"/>
                        <a:t>*****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05184285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김구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010-1111-9999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사범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Gangsa7/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555***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89048645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0EB360-442E-4A21-9474-96F5558A0D40}"/>
              </a:ext>
            </a:extLst>
          </p:cNvPr>
          <p:cNvSpPr/>
          <p:nvPr/>
        </p:nvSpPr>
        <p:spPr>
          <a:xfrm>
            <a:off x="389754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D1CE3C-1D3D-44B5-B62C-D37B7326BACC}"/>
              </a:ext>
            </a:extLst>
          </p:cNvPr>
          <p:cNvSpPr/>
          <p:nvPr/>
        </p:nvSpPr>
        <p:spPr>
          <a:xfrm>
            <a:off x="414599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15A306-D032-4D12-8A5B-A1D296029738}"/>
              </a:ext>
            </a:extLst>
          </p:cNvPr>
          <p:cNvSpPr/>
          <p:nvPr/>
        </p:nvSpPr>
        <p:spPr>
          <a:xfrm>
            <a:off x="439445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92F564-2137-4A71-A52C-4A0BE26A18FD}"/>
              </a:ext>
            </a:extLst>
          </p:cNvPr>
          <p:cNvSpPr/>
          <p:nvPr/>
        </p:nvSpPr>
        <p:spPr>
          <a:xfrm>
            <a:off x="464290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2D966F-0632-4CC2-9077-49568CA8ED85}"/>
              </a:ext>
            </a:extLst>
          </p:cNvPr>
          <p:cNvSpPr/>
          <p:nvPr/>
        </p:nvSpPr>
        <p:spPr>
          <a:xfrm>
            <a:off x="4891358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38717F-1B46-4FE5-A045-540C7BDE97D2}"/>
              </a:ext>
            </a:extLst>
          </p:cNvPr>
          <p:cNvSpPr/>
          <p:nvPr/>
        </p:nvSpPr>
        <p:spPr>
          <a:xfrm>
            <a:off x="513981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1C9B2E-9073-4149-9E49-15B294537ED6}"/>
              </a:ext>
            </a:extLst>
          </p:cNvPr>
          <p:cNvSpPr/>
          <p:nvPr/>
        </p:nvSpPr>
        <p:spPr>
          <a:xfrm>
            <a:off x="538826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A2B7AF-36B2-4E15-AEE2-9E756272EFF8}"/>
              </a:ext>
            </a:extLst>
          </p:cNvPr>
          <p:cNvSpPr/>
          <p:nvPr/>
        </p:nvSpPr>
        <p:spPr>
          <a:xfrm>
            <a:off x="563672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E0887E-A07F-4E6B-969A-3B33449279FC}"/>
              </a:ext>
            </a:extLst>
          </p:cNvPr>
          <p:cNvSpPr/>
          <p:nvPr/>
        </p:nvSpPr>
        <p:spPr>
          <a:xfrm>
            <a:off x="588517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5E0882-FBED-4C10-A177-9747D1270B63}"/>
              </a:ext>
            </a:extLst>
          </p:cNvPr>
          <p:cNvSpPr/>
          <p:nvPr/>
        </p:nvSpPr>
        <p:spPr>
          <a:xfrm>
            <a:off x="6133628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220D7D-E297-4DB2-A668-AE9F47355914}"/>
              </a:ext>
            </a:extLst>
          </p:cNvPr>
          <p:cNvSpPr/>
          <p:nvPr/>
        </p:nvSpPr>
        <p:spPr>
          <a:xfrm>
            <a:off x="638208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A4B238-0D5A-4AB8-953E-1FA89A8EB467}"/>
              </a:ext>
            </a:extLst>
          </p:cNvPr>
          <p:cNvSpPr/>
          <p:nvPr/>
        </p:nvSpPr>
        <p:spPr>
          <a:xfrm>
            <a:off x="663053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A2EDF2-2890-49DC-973F-90F018E55DAF}"/>
              </a:ext>
            </a:extLst>
          </p:cNvPr>
          <p:cNvSpPr/>
          <p:nvPr/>
        </p:nvSpPr>
        <p:spPr>
          <a:xfrm>
            <a:off x="687899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C97EF-06EA-496B-8C46-C319E3C2C318}"/>
              </a:ext>
            </a:extLst>
          </p:cNvPr>
          <p:cNvSpPr/>
          <p:nvPr/>
        </p:nvSpPr>
        <p:spPr>
          <a:xfrm>
            <a:off x="7127441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1B88C5-00D9-4DC8-805C-D4173E70C64F}"/>
              </a:ext>
            </a:extLst>
          </p:cNvPr>
          <p:cNvSpPr/>
          <p:nvPr/>
        </p:nvSpPr>
        <p:spPr>
          <a:xfrm>
            <a:off x="2254537" y="1840178"/>
            <a:ext cx="1132051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검색어 입력    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97F6D3-A21E-4141-AE99-454E312210EC}"/>
              </a:ext>
            </a:extLst>
          </p:cNvPr>
          <p:cNvSpPr/>
          <p:nvPr/>
        </p:nvSpPr>
        <p:spPr>
          <a:xfrm rot="2700000">
            <a:off x="3277091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F625229-7F27-4F54-B06B-4BBDD54BD72E}"/>
              </a:ext>
            </a:extLst>
          </p:cNvPr>
          <p:cNvSpPr/>
          <p:nvPr/>
        </p:nvSpPr>
        <p:spPr>
          <a:xfrm>
            <a:off x="3202173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7351E72-9DA1-467F-87A9-4E2BD39B9C60}"/>
              </a:ext>
            </a:extLst>
          </p:cNvPr>
          <p:cNvSpPr/>
          <p:nvPr/>
        </p:nvSpPr>
        <p:spPr>
          <a:xfrm>
            <a:off x="8596679" y="1837243"/>
            <a:ext cx="526789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B9183F-4B0F-4A15-AC34-D6936A42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404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913EB5-5999-441F-AB44-0674AE3F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826" y="170298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4D3D999-5985-4958-B390-C60C7E856624}"/>
              </a:ext>
            </a:extLst>
          </p:cNvPr>
          <p:cNvSpPr/>
          <p:nvPr/>
        </p:nvSpPr>
        <p:spPr>
          <a:xfrm>
            <a:off x="8679924" y="244701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C24ACB8-D5AA-4A50-80BE-5A2807160547}"/>
              </a:ext>
            </a:extLst>
          </p:cNvPr>
          <p:cNvSpPr/>
          <p:nvPr/>
        </p:nvSpPr>
        <p:spPr>
          <a:xfrm>
            <a:off x="8679924" y="273906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D6445DE-919D-4F93-BFAD-0E692FF6BBF2}"/>
              </a:ext>
            </a:extLst>
          </p:cNvPr>
          <p:cNvSpPr/>
          <p:nvPr/>
        </p:nvSpPr>
        <p:spPr>
          <a:xfrm>
            <a:off x="8679924" y="303110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F638D3F-5840-4D4B-AC8A-38CA478AD059}"/>
              </a:ext>
            </a:extLst>
          </p:cNvPr>
          <p:cNvSpPr/>
          <p:nvPr/>
        </p:nvSpPr>
        <p:spPr>
          <a:xfrm>
            <a:off x="8679924" y="332314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39AFBA6-3FDF-4458-840E-B949292136B5}"/>
              </a:ext>
            </a:extLst>
          </p:cNvPr>
          <p:cNvSpPr/>
          <p:nvPr/>
        </p:nvSpPr>
        <p:spPr>
          <a:xfrm>
            <a:off x="8679924" y="361519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F49D848-8E9A-47DD-8332-491CFC020065}"/>
              </a:ext>
            </a:extLst>
          </p:cNvPr>
          <p:cNvSpPr/>
          <p:nvPr/>
        </p:nvSpPr>
        <p:spPr>
          <a:xfrm>
            <a:off x="8679924" y="390723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A1AC2D5-F810-4D85-9EF0-0E2CB1B7EFD9}"/>
              </a:ext>
            </a:extLst>
          </p:cNvPr>
          <p:cNvSpPr/>
          <p:nvPr/>
        </p:nvSpPr>
        <p:spPr>
          <a:xfrm>
            <a:off x="8679924" y="4199279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6DA3AA7-0BE0-4613-AB44-5902B658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680" y="240170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3E185B-E3D0-4026-8839-4B94DA142DCD}"/>
              </a:ext>
            </a:extLst>
          </p:cNvPr>
          <p:cNvSpPr txBox="1"/>
          <p:nvPr/>
        </p:nvSpPr>
        <p:spPr>
          <a:xfrm>
            <a:off x="1052960" y="1501819"/>
            <a:ext cx="985972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/>
              <a:t>수업관리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b="1" dirty="0"/>
              <a:t>강사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직원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관리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A998BA9-C265-4290-994B-DABECFEC08F2}"/>
              </a:ext>
            </a:extLst>
          </p:cNvPr>
          <p:cNvSpPr txBox="1"/>
          <p:nvPr/>
        </p:nvSpPr>
        <p:spPr>
          <a:xfrm>
            <a:off x="2100877" y="139343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강사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직원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관리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5E76095-B636-4FB6-ACB2-4CED3401999D}"/>
              </a:ext>
            </a:extLst>
          </p:cNvPr>
          <p:cNvSpPr/>
          <p:nvPr/>
        </p:nvSpPr>
        <p:spPr>
          <a:xfrm>
            <a:off x="6767750" y="4167033"/>
            <a:ext cx="2505075" cy="26909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C066ACA-4E35-4A2D-9F89-6DC712D6DE3B}"/>
              </a:ext>
            </a:extLst>
          </p:cNvPr>
          <p:cNvSpPr/>
          <p:nvPr/>
        </p:nvSpPr>
        <p:spPr>
          <a:xfrm>
            <a:off x="6792684" y="4226855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강사 등록</a:t>
            </a: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7F2F0CB9-983F-4659-8542-3C5B3F549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44712"/>
              </p:ext>
            </p:extLst>
          </p:nvPr>
        </p:nvGraphicFramePr>
        <p:xfrm>
          <a:off x="6842053" y="4470059"/>
          <a:ext cx="2370303" cy="2101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인증번호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69297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아이디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331895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비밀번호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3497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권한설정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121849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AFD38B7-A25E-436C-9D41-86CCC4D0C004}"/>
              </a:ext>
            </a:extLst>
          </p:cNvPr>
          <p:cNvSpPr/>
          <p:nvPr/>
        </p:nvSpPr>
        <p:spPr>
          <a:xfrm>
            <a:off x="9037821" y="417605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333C0CA-22FD-496F-9535-F8CFF35D4B5D}"/>
              </a:ext>
            </a:extLst>
          </p:cNvPr>
          <p:cNvSpPr/>
          <p:nvPr/>
        </p:nvSpPr>
        <p:spPr>
          <a:xfrm>
            <a:off x="7691782" y="4491991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41DF559-1B0E-4C59-AD47-5A7036BBB7E6}"/>
              </a:ext>
            </a:extLst>
          </p:cNvPr>
          <p:cNvSpPr/>
          <p:nvPr/>
        </p:nvSpPr>
        <p:spPr>
          <a:xfrm>
            <a:off x="7691781" y="5184402"/>
            <a:ext cx="4567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9126477-CE29-4C0B-A8AE-612E97079AB5}"/>
              </a:ext>
            </a:extLst>
          </p:cNvPr>
          <p:cNvSpPr/>
          <p:nvPr/>
        </p:nvSpPr>
        <p:spPr>
          <a:xfrm>
            <a:off x="8793488" y="6615617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ACA3BC4-23D4-4477-9798-3D6C49E0BEFE}"/>
              </a:ext>
            </a:extLst>
          </p:cNvPr>
          <p:cNvSpPr/>
          <p:nvPr/>
        </p:nvSpPr>
        <p:spPr>
          <a:xfrm>
            <a:off x="8309508" y="6615617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50D34AE-C99F-4459-9BE7-37665908A1E0}"/>
              </a:ext>
            </a:extLst>
          </p:cNvPr>
          <p:cNvSpPr/>
          <p:nvPr/>
        </p:nvSpPr>
        <p:spPr>
          <a:xfrm>
            <a:off x="7691782" y="4725712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81F3704-B725-4CCA-8338-73961FCB794C}"/>
              </a:ext>
            </a:extLst>
          </p:cNvPr>
          <p:cNvSpPr/>
          <p:nvPr/>
        </p:nvSpPr>
        <p:spPr>
          <a:xfrm>
            <a:off x="8092379" y="4728093"/>
            <a:ext cx="414000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B2906B3-DA28-413A-942B-88467BD162E6}"/>
              </a:ext>
            </a:extLst>
          </p:cNvPr>
          <p:cNvSpPr/>
          <p:nvPr/>
        </p:nvSpPr>
        <p:spPr>
          <a:xfrm>
            <a:off x="8568874" y="4725712"/>
            <a:ext cx="4125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D31D3B2-AE8E-4F89-A9B7-705871C23734}"/>
              </a:ext>
            </a:extLst>
          </p:cNvPr>
          <p:cNvSpPr/>
          <p:nvPr/>
        </p:nvSpPr>
        <p:spPr>
          <a:xfrm>
            <a:off x="7708560" y="6149016"/>
            <a:ext cx="1355757" cy="3569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9F10D18-688F-4F6C-A31A-C5236993CB1A}"/>
              </a:ext>
            </a:extLst>
          </p:cNvPr>
          <p:cNvSpPr txBox="1"/>
          <p:nvPr/>
        </p:nvSpPr>
        <p:spPr>
          <a:xfrm>
            <a:off x="8887371" y="6144966"/>
            <a:ext cx="23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228629A-9F38-4EA5-846A-A937F3BC669D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8833754" y="1941989"/>
            <a:ext cx="289714" cy="307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011CC1D-7323-4D56-86A7-35A1787359D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C59896-0E37-4A4F-AA85-E823F508AD2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035CB27-8530-4C08-8D4B-CA6B1AB4AA37}"/>
              </a:ext>
            </a:extLst>
          </p:cNvPr>
          <p:cNvCxnSpPr/>
          <p:nvPr/>
        </p:nvCxnSpPr>
        <p:spPr>
          <a:xfrm flipH="1">
            <a:off x="459366" y="28608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7B4CAE4-3D15-4182-A903-D57D7B306889}"/>
              </a:ext>
            </a:extLst>
          </p:cNvPr>
          <p:cNvCxnSpPr/>
          <p:nvPr/>
        </p:nvCxnSpPr>
        <p:spPr>
          <a:xfrm flipH="1">
            <a:off x="468891" y="32608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4B5BAA7-215A-4154-9C62-C3170CD7EEE4}"/>
              </a:ext>
            </a:extLst>
          </p:cNvPr>
          <p:cNvCxnSpPr/>
          <p:nvPr/>
        </p:nvCxnSpPr>
        <p:spPr>
          <a:xfrm>
            <a:off x="918145" y="286083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9A8245C-FAE7-4A9B-B0D7-25D6B1ECA8B9}"/>
              </a:ext>
            </a:extLst>
          </p:cNvPr>
          <p:cNvSpPr/>
          <p:nvPr/>
        </p:nvSpPr>
        <p:spPr>
          <a:xfrm>
            <a:off x="7691781" y="5403957"/>
            <a:ext cx="4567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0D90949-991D-4FBD-BE1C-A850A3798299}"/>
              </a:ext>
            </a:extLst>
          </p:cNvPr>
          <p:cNvSpPr/>
          <p:nvPr/>
        </p:nvSpPr>
        <p:spPr>
          <a:xfrm>
            <a:off x="7697561" y="5640368"/>
            <a:ext cx="4567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865EAD3-6098-42A7-BCC4-F02DEE835FFB}"/>
              </a:ext>
            </a:extLst>
          </p:cNvPr>
          <p:cNvSpPr/>
          <p:nvPr/>
        </p:nvSpPr>
        <p:spPr>
          <a:xfrm>
            <a:off x="7702802" y="5883239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059015E-E026-4896-B55A-7160F371BCF1}"/>
              </a:ext>
            </a:extLst>
          </p:cNvPr>
          <p:cNvSpPr/>
          <p:nvPr/>
        </p:nvSpPr>
        <p:spPr>
          <a:xfrm>
            <a:off x="8059127" y="5883336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AC580FB-7B80-443D-9019-2A329B17A788}"/>
              </a:ext>
            </a:extLst>
          </p:cNvPr>
          <p:cNvSpPr/>
          <p:nvPr/>
        </p:nvSpPr>
        <p:spPr>
          <a:xfrm>
            <a:off x="8416187" y="5883239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A1C17E1-FEE2-477A-BC91-AB0920B3AAA9}"/>
              </a:ext>
            </a:extLst>
          </p:cNvPr>
          <p:cNvSpPr/>
          <p:nvPr/>
        </p:nvSpPr>
        <p:spPr>
          <a:xfrm>
            <a:off x="8774627" y="5883238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63E9E21-3A80-46E2-954C-E9817E993512}"/>
              </a:ext>
            </a:extLst>
          </p:cNvPr>
          <p:cNvSpPr/>
          <p:nvPr/>
        </p:nvSpPr>
        <p:spPr>
          <a:xfrm>
            <a:off x="146753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F62105F-C107-4EF3-BC1E-3CE843A60492}"/>
              </a:ext>
            </a:extLst>
          </p:cNvPr>
          <p:cNvSpPr/>
          <p:nvPr/>
        </p:nvSpPr>
        <p:spPr>
          <a:xfrm>
            <a:off x="1715985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81105D3B-0161-4968-8A0F-5B479AB4A207}"/>
              </a:ext>
            </a:extLst>
          </p:cNvPr>
          <p:cNvSpPr/>
          <p:nvPr/>
        </p:nvSpPr>
        <p:spPr>
          <a:xfrm>
            <a:off x="3268468" y="4199279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57ADA0B-7267-4B1D-98CC-9383F5D9C660}"/>
              </a:ext>
            </a:extLst>
          </p:cNvPr>
          <p:cNvSpPr/>
          <p:nvPr/>
        </p:nvSpPr>
        <p:spPr>
          <a:xfrm>
            <a:off x="1356294" y="4167033"/>
            <a:ext cx="2505075" cy="26909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E8EE947-6C54-458E-9154-424F9BDC4D1A}"/>
              </a:ext>
            </a:extLst>
          </p:cNvPr>
          <p:cNvSpPr/>
          <p:nvPr/>
        </p:nvSpPr>
        <p:spPr>
          <a:xfrm>
            <a:off x="1381228" y="4226855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강사 수정</a:t>
            </a: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1DFFB232-ABAC-4673-8CD4-39D41CC1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15469"/>
              </p:ext>
            </p:extLst>
          </p:nvPr>
        </p:nvGraphicFramePr>
        <p:xfrm>
          <a:off x="1430597" y="4470059"/>
          <a:ext cx="2370303" cy="2101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인증번호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977812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아이디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331895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비밀번호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3497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권한설정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121849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B7C10CC-38F2-42B7-9E3D-081AF6CCB960}"/>
              </a:ext>
            </a:extLst>
          </p:cNvPr>
          <p:cNvSpPr/>
          <p:nvPr/>
        </p:nvSpPr>
        <p:spPr>
          <a:xfrm>
            <a:off x="3626365" y="417605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C10388E-620D-4E7C-8390-EBEDE2AB2502}"/>
              </a:ext>
            </a:extLst>
          </p:cNvPr>
          <p:cNvSpPr/>
          <p:nvPr/>
        </p:nvSpPr>
        <p:spPr>
          <a:xfrm>
            <a:off x="2280326" y="4491991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C21F5C2-2D9D-43AF-835F-664DBB8A2477}"/>
              </a:ext>
            </a:extLst>
          </p:cNvPr>
          <p:cNvSpPr/>
          <p:nvPr/>
        </p:nvSpPr>
        <p:spPr>
          <a:xfrm>
            <a:off x="2280325" y="5201180"/>
            <a:ext cx="4567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강사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7BF9C13-74CB-4D6B-B817-90D56871F1F9}"/>
              </a:ext>
            </a:extLst>
          </p:cNvPr>
          <p:cNvSpPr/>
          <p:nvPr/>
        </p:nvSpPr>
        <p:spPr>
          <a:xfrm>
            <a:off x="2280326" y="4725712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2916CBB-0426-4B3B-9E72-67C56749A09D}"/>
              </a:ext>
            </a:extLst>
          </p:cNvPr>
          <p:cNvSpPr/>
          <p:nvPr/>
        </p:nvSpPr>
        <p:spPr>
          <a:xfrm>
            <a:off x="2680923" y="4728093"/>
            <a:ext cx="414000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D7451CF-5E3F-46A5-9BFC-D9B5DA680D36}"/>
              </a:ext>
            </a:extLst>
          </p:cNvPr>
          <p:cNvSpPr/>
          <p:nvPr/>
        </p:nvSpPr>
        <p:spPr>
          <a:xfrm>
            <a:off x="3157418" y="4725712"/>
            <a:ext cx="4125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4EE5465-9D6E-4F20-9813-3C82742ADD3B}"/>
              </a:ext>
            </a:extLst>
          </p:cNvPr>
          <p:cNvSpPr/>
          <p:nvPr/>
        </p:nvSpPr>
        <p:spPr>
          <a:xfrm>
            <a:off x="2280326" y="6149016"/>
            <a:ext cx="1355757" cy="3569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7F2B123-24E2-490A-BA5C-498899B53FA5}"/>
              </a:ext>
            </a:extLst>
          </p:cNvPr>
          <p:cNvSpPr txBox="1"/>
          <p:nvPr/>
        </p:nvSpPr>
        <p:spPr>
          <a:xfrm>
            <a:off x="3459137" y="6128188"/>
            <a:ext cx="23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497A6AD-6F45-47CB-AFB1-5F0497CAC20B}"/>
              </a:ext>
            </a:extLst>
          </p:cNvPr>
          <p:cNvSpPr/>
          <p:nvPr/>
        </p:nvSpPr>
        <p:spPr>
          <a:xfrm>
            <a:off x="2280325" y="5420736"/>
            <a:ext cx="585382" cy="1498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gangsa1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7A82C46-C657-417F-8CEC-455FE22FEC58}"/>
              </a:ext>
            </a:extLst>
          </p:cNvPr>
          <p:cNvSpPr/>
          <p:nvPr/>
        </p:nvSpPr>
        <p:spPr>
          <a:xfrm>
            <a:off x="2286105" y="5657147"/>
            <a:ext cx="579602" cy="1498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54164d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81E11CD-A842-4BCD-9310-5920A8B953A7}"/>
              </a:ext>
            </a:extLst>
          </p:cNvPr>
          <p:cNvSpPr/>
          <p:nvPr/>
        </p:nvSpPr>
        <p:spPr>
          <a:xfrm>
            <a:off x="2291346" y="5900017"/>
            <a:ext cx="35515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권한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080DF80-AE93-47BF-A248-E5EA59A0C812}"/>
              </a:ext>
            </a:extLst>
          </p:cNvPr>
          <p:cNvSpPr/>
          <p:nvPr/>
        </p:nvSpPr>
        <p:spPr>
          <a:xfrm>
            <a:off x="2647671" y="5900114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B1A0009-BE36-4734-9278-2FFD6E4753E6}"/>
              </a:ext>
            </a:extLst>
          </p:cNvPr>
          <p:cNvSpPr/>
          <p:nvPr/>
        </p:nvSpPr>
        <p:spPr>
          <a:xfrm>
            <a:off x="3004731" y="5900017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0A5C8D8-008B-4009-8EE3-0F0EED101E3F}"/>
              </a:ext>
            </a:extLst>
          </p:cNvPr>
          <p:cNvSpPr/>
          <p:nvPr/>
        </p:nvSpPr>
        <p:spPr>
          <a:xfrm>
            <a:off x="3363171" y="5900016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623842D-991C-4764-A204-AC0741C4AA76}"/>
              </a:ext>
            </a:extLst>
          </p:cNvPr>
          <p:cNvSpPr/>
          <p:nvPr/>
        </p:nvSpPr>
        <p:spPr>
          <a:xfrm>
            <a:off x="1448818" y="6605359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D94F3ED7-D304-4A8A-8F02-C156C528FA55}"/>
              </a:ext>
            </a:extLst>
          </p:cNvPr>
          <p:cNvSpPr/>
          <p:nvPr/>
        </p:nvSpPr>
        <p:spPr>
          <a:xfrm>
            <a:off x="3388073" y="6605359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70D90258-19FE-4ADA-8834-C38D95EAB29F}"/>
              </a:ext>
            </a:extLst>
          </p:cNvPr>
          <p:cNvSpPr/>
          <p:nvPr/>
        </p:nvSpPr>
        <p:spPr>
          <a:xfrm>
            <a:off x="2904093" y="6605359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87CE4F7-78A4-4E42-8A86-C51F66FAB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34" y="650925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824E670-B5DF-4786-A7B6-2B2E22922B1E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3394896" y="2537018"/>
            <a:ext cx="5285028" cy="187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D6EC9AE8-CFC7-43AF-BA74-B2CE2B532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297" y="531987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F9A1FE4-D456-4CF7-AF24-84E7CC78D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297" y="557895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3031D61F-99B7-4CDB-8716-3ECE6B60C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917" y="580755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7CFA36A-E197-4234-B9CE-367314C000BC}"/>
              </a:ext>
            </a:extLst>
          </p:cNvPr>
          <p:cNvSpPr/>
          <p:nvPr/>
        </p:nvSpPr>
        <p:spPr>
          <a:xfrm>
            <a:off x="2745952" y="4971256"/>
            <a:ext cx="415498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C0AE487-78CB-4DE7-B2B3-2CD6070617FC}"/>
              </a:ext>
            </a:extLst>
          </p:cNvPr>
          <p:cNvSpPr/>
          <p:nvPr/>
        </p:nvSpPr>
        <p:spPr>
          <a:xfrm>
            <a:off x="2279011" y="4967947"/>
            <a:ext cx="4125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4BB30000-7803-44D2-A8CE-C77638C61731}"/>
              </a:ext>
            </a:extLst>
          </p:cNvPr>
          <p:cNvSpPr/>
          <p:nvPr/>
        </p:nvSpPr>
        <p:spPr>
          <a:xfrm>
            <a:off x="3636704" y="4712681"/>
            <a:ext cx="415498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0DAE3DEA-7FC9-4D09-BF6C-BFB00D4224E5}"/>
              </a:ext>
            </a:extLst>
          </p:cNvPr>
          <p:cNvSpPr/>
          <p:nvPr/>
        </p:nvSpPr>
        <p:spPr>
          <a:xfrm>
            <a:off x="8164586" y="4955338"/>
            <a:ext cx="415498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A9A1D08-FD2C-4EF8-B20C-A172DD6B09DD}"/>
              </a:ext>
            </a:extLst>
          </p:cNvPr>
          <p:cNvSpPr/>
          <p:nvPr/>
        </p:nvSpPr>
        <p:spPr>
          <a:xfrm>
            <a:off x="7697645" y="4952029"/>
            <a:ext cx="4125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BBE079FD-E55A-47B9-BF09-DCDB60F16DBA}"/>
              </a:ext>
            </a:extLst>
          </p:cNvPr>
          <p:cNvSpPr/>
          <p:nvPr/>
        </p:nvSpPr>
        <p:spPr>
          <a:xfrm>
            <a:off x="9049051" y="4722461"/>
            <a:ext cx="415498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</p:spTree>
    <p:extLst>
      <p:ext uri="{BB962C8B-B14F-4D97-AF65-F5344CB8AC3E}">
        <p14:creationId xmlns:p14="http://schemas.microsoft.com/office/powerpoint/2010/main" val="6081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공연영상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미디어 </a:t>
            </a:r>
            <a:r>
              <a:rPr lang="en-US" altLang="ko-KR" sz="800" dirty="0"/>
              <a:t>&gt; </a:t>
            </a:r>
            <a:r>
              <a:rPr lang="ko-KR" altLang="en-US" sz="800" dirty="0"/>
              <a:t>공연영상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15892"/>
              </p:ext>
            </p:extLst>
          </p:nvPr>
        </p:nvGraphicFramePr>
        <p:xfrm>
          <a:off x="9867900" y="366755"/>
          <a:ext cx="2324099" cy="2828486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085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공영영상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~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활동영상까지는 본사에서 등록한 동영상 목록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우리영상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우리사진은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해당 도장의 사진과 영상을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13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32871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372876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328714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52960" y="1501819"/>
            <a:ext cx="856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우리사진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공연영상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35BCF3-8A04-4F6C-B562-A86EC35B8F87}"/>
              </a:ext>
            </a:extLst>
          </p:cNvPr>
          <p:cNvSpPr/>
          <p:nvPr/>
        </p:nvSpPr>
        <p:spPr>
          <a:xfrm>
            <a:off x="3897542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E72AE7-134D-42DE-960F-A9EEADE9601A}"/>
              </a:ext>
            </a:extLst>
          </p:cNvPr>
          <p:cNvSpPr/>
          <p:nvPr/>
        </p:nvSpPr>
        <p:spPr>
          <a:xfrm>
            <a:off x="4145996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9C83A9-5977-4ECB-BC28-7D6C6EF218A1}"/>
              </a:ext>
            </a:extLst>
          </p:cNvPr>
          <p:cNvSpPr/>
          <p:nvPr/>
        </p:nvSpPr>
        <p:spPr>
          <a:xfrm>
            <a:off x="4394450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896176-C026-4877-8BAF-9D659503730E}"/>
              </a:ext>
            </a:extLst>
          </p:cNvPr>
          <p:cNvSpPr/>
          <p:nvPr/>
        </p:nvSpPr>
        <p:spPr>
          <a:xfrm>
            <a:off x="4642904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EFB21-0AFF-4C24-A6CE-ABF55BBFF78D}"/>
              </a:ext>
            </a:extLst>
          </p:cNvPr>
          <p:cNvSpPr/>
          <p:nvPr/>
        </p:nvSpPr>
        <p:spPr>
          <a:xfrm>
            <a:off x="4891358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9D4EE1-06D4-4273-87D0-098E83196FFA}"/>
              </a:ext>
            </a:extLst>
          </p:cNvPr>
          <p:cNvSpPr/>
          <p:nvPr/>
        </p:nvSpPr>
        <p:spPr>
          <a:xfrm>
            <a:off x="5139812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7FAB7C-D732-4DC2-A4E3-A9343051E3E9}"/>
              </a:ext>
            </a:extLst>
          </p:cNvPr>
          <p:cNvSpPr/>
          <p:nvPr/>
        </p:nvSpPr>
        <p:spPr>
          <a:xfrm>
            <a:off x="5388266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01A1F0-F123-4301-B29B-CFD0D1E3BCBF}"/>
              </a:ext>
            </a:extLst>
          </p:cNvPr>
          <p:cNvSpPr/>
          <p:nvPr/>
        </p:nvSpPr>
        <p:spPr>
          <a:xfrm>
            <a:off x="5636720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29A2E3-E0A2-4F37-9B87-07A1ED18CD89}"/>
              </a:ext>
            </a:extLst>
          </p:cNvPr>
          <p:cNvSpPr/>
          <p:nvPr/>
        </p:nvSpPr>
        <p:spPr>
          <a:xfrm>
            <a:off x="5885174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A41D5F-C416-4F02-B65C-CDE3373894AF}"/>
              </a:ext>
            </a:extLst>
          </p:cNvPr>
          <p:cNvSpPr/>
          <p:nvPr/>
        </p:nvSpPr>
        <p:spPr>
          <a:xfrm>
            <a:off x="6133628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94E43F-3D50-4CF6-AB5E-51816260043C}"/>
              </a:ext>
            </a:extLst>
          </p:cNvPr>
          <p:cNvSpPr/>
          <p:nvPr/>
        </p:nvSpPr>
        <p:spPr>
          <a:xfrm>
            <a:off x="6382082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DF15B5-CD36-4C83-BAF9-5269B09351DF}"/>
              </a:ext>
            </a:extLst>
          </p:cNvPr>
          <p:cNvSpPr/>
          <p:nvPr/>
        </p:nvSpPr>
        <p:spPr>
          <a:xfrm>
            <a:off x="6630536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0A38DE2-3856-4333-8A42-45231438448F}"/>
              </a:ext>
            </a:extLst>
          </p:cNvPr>
          <p:cNvSpPr/>
          <p:nvPr/>
        </p:nvSpPr>
        <p:spPr>
          <a:xfrm>
            <a:off x="6878990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A7B327-D327-4284-9DC1-F08166D7CEF5}"/>
              </a:ext>
            </a:extLst>
          </p:cNvPr>
          <p:cNvSpPr/>
          <p:nvPr/>
        </p:nvSpPr>
        <p:spPr>
          <a:xfrm>
            <a:off x="7127441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956239A-AC1B-4D6E-B599-E47A769E2F79}"/>
              </a:ext>
            </a:extLst>
          </p:cNvPr>
          <p:cNvSpPr/>
          <p:nvPr/>
        </p:nvSpPr>
        <p:spPr>
          <a:xfrm>
            <a:off x="8585904" y="1578163"/>
            <a:ext cx="55302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글쓰기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0C93DA2-ACBC-4790-A526-5FC8DD65320C}"/>
              </a:ext>
            </a:extLst>
          </p:cNvPr>
          <p:cNvSpPr/>
          <p:nvPr/>
        </p:nvSpPr>
        <p:spPr>
          <a:xfrm>
            <a:off x="8136285" y="157647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249789-F7F3-4304-88CD-49CE8640FFEB}"/>
              </a:ext>
            </a:extLst>
          </p:cNvPr>
          <p:cNvSpPr/>
          <p:nvPr/>
        </p:nvSpPr>
        <p:spPr>
          <a:xfrm>
            <a:off x="2247900" y="184208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EEF4CA-7428-4755-9C16-E5D3362A5295}"/>
              </a:ext>
            </a:extLst>
          </p:cNvPr>
          <p:cNvSpPr/>
          <p:nvPr/>
        </p:nvSpPr>
        <p:spPr>
          <a:xfrm>
            <a:off x="2331886" y="1950720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9FF28B-C9A1-4B97-9030-E75C79ECDBFB}"/>
              </a:ext>
            </a:extLst>
          </p:cNvPr>
          <p:cNvSpPr/>
          <p:nvPr/>
        </p:nvSpPr>
        <p:spPr>
          <a:xfrm>
            <a:off x="2339966" y="288944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F2FD5-D483-489D-9C28-EA7507A35112}"/>
              </a:ext>
            </a:extLst>
          </p:cNvPr>
          <p:cNvSpPr txBox="1"/>
          <p:nvPr/>
        </p:nvSpPr>
        <p:spPr>
          <a:xfrm>
            <a:off x="3424343" y="2879169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BBC174-417B-46B8-8640-4EA66C4E5D43}"/>
              </a:ext>
            </a:extLst>
          </p:cNvPr>
          <p:cNvSpPr txBox="1"/>
          <p:nvPr/>
        </p:nvSpPr>
        <p:spPr>
          <a:xfrm>
            <a:off x="2293316" y="3102269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5CB770-817F-4312-8269-402DF694CCCD}"/>
              </a:ext>
            </a:extLst>
          </p:cNvPr>
          <p:cNvSpPr txBox="1"/>
          <p:nvPr/>
        </p:nvSpPr>
        <p:spPr>
          <a:xfrm>
            <a:off x="2308813" y="3327127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0866A-B66F-43F4-8C27-A191128E9712}"/>
              </a:ext>
            </a:extLst>
          </p:cNvPr>
          <p:cNvSpPr txBox="1"/>
          <p:nvPr/>
        </p:nvSpPr>
        <p:spPr>
          <a:xfrm>
            <a:off x="3327717" y="3328214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E57FCC8-9153-4F05-9201-63F8F28C580D}"/>
              </a:ext>
            </a:extLst>
          </p:cNvPr>
          <p:cNvSpPr/>
          <p:nvPr/>
        </p:nvSpPr>
        <p:spPr>
          <a:xfrm>
            <a:off x="4013195" y="184208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C5570FD-17B8-4901-8223-F75068B16325}"/>
              </a:ext>
            </a:extLst>
          </p:cNvPr>
          <p:cNvSpPr/>
          <p:nvPr/>
        </p:nvSpPr>
        <p:spPr>
          <a:xfrm>
            <a:off x="4097181" y="1950720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A32A8D0-C003-492E-B23F-8944E5FF5937}"/>
              </a:ext>
            </a:extLst>
          </p:cNvPr>
          <p:cNvSpPr/>
          <p:nvPr/>
        </p:nvSpPr>
        <p:spPr>
          <a:xfrm>
            <a:off x="4105261" y="288944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C01803-B532-4B9F-8DDE-B3B31D031D8A}"/>
              </a:ext>
            </a:extLst>
          </p:cNvPr>
          <p:cNvSpPr txBox="1"/>
          <p:nvPr/>
        </p:nvSpPr>
        <p:spPr>
          <a:xfrm>
            <a:off x="5189638" y="2879169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C9F35E-8E86-4F1B-898B-E550EAFEC690}"/>
              </a:ext>
            </a:extLst>
          </p:cNvPr>
          <p:cNvSpPr txBox="1"/>
          <p:nvPr/>
        </p:nvSpPr>
        <p:spPr>
          <a:xfrm>
            <a:off x="4058611" y="3102269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5FC601-C546-49D3-B648-F85A83E6E9C8}"/>
              </a:ext>
            </a:extLst>
          </p:cNvPr>
          <p:cNvSpPr txBox="1"/>
          <p:nvPr/>
        </p:nvSpPr>
        <p:spPr>
          <a:xfrm>
            <a:off x="4074108" y="3327127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8CB32C-B04F-48B8-B144-70A965855C61}"/>
              </a:ext>
            </a:extLst>
          </p:cNvPr>
          <p:cNvSpPr txBox="1"/>
          <p:nvPr/>
        </p:nvSpPr>
        <p:spPr>
          <a:xfrm>
            <a:off x="5093012" y="3328214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0F5AC4-43E6-4303-A29A-F837C553D78F}"/>
              </a:ext>
            </a:extLst>
          </p:cNvPr>
          <p:cNvSpPr/>
          <p:nvPr/>
        </p:nvSpPr>
        <p:spPr>
          <a:xfrm>
            <a:off x="5801918" y="184208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176AD7-EF31-442A-8A44-9E78E99B6F7D}"/>
              </a:ext>
            </a:extLst>
          </p:cNvPr>
          <p:cNvSpPr/>
          <p:nvPr/>
        </p:nvSpPr>
        <p:spPr>
          <a:xfrm>
            <a:off x="5885904" y="1950720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07A1A31-0EBC-4418-B99B-F5935863EFE6}"/>
              </a:ext>
            </a:extLst>
          </p:cNvPr>
          <p:cNvSpPr/>
          <p:nvPr/>
        </p:nvSpPr>
        <p:spPr>
          <a:xfrm>
            <a:off x="5893984" y="288944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1806B9-FACE-47CD-BF06-4AF836DE9110}"/>
              </a:ext>
            </a:extLst>
          </p:cNvPr>
          <p:cNvSpPr txBox="1"/>
          <p:nvPr/>
        </p:nvSpPr>
        <p:spPr>
          <a:xfrm>
            <a:off x="6978361" y="2879169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F26273-F04C-479A-B082-666C77462504}"/>
              </a:ext>
            </a:extLst>
          </p:cNvPr>
          <p:cNvSpPr txBox="1"/>
          <p:nvPr/>
        </p:nvSpPr>
        <p:spPr>
          <a:xfrm>
            <a:off x="5847334" y="3102269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B9BBB0-7CC1-439D-8A6E-5E0D16968A4D}"/>
              </a:ext>
            </a:extLst>
          </p:cNvPr>
          <p:cNvSpPr txBox="1"/>
          <p:nvPr/>
        </p:nvSpPr>
        <p:spPr>
          <a:xfrm>
            <a:off x="5862831" y="3327127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20AC7B-B279-42FC-8B81-3EAF24E30841}"/>
              </a:ext>
            </a:extLst>
          </p:cNvPr>
          <p:cNvSpPr txBox="1"/>
          <p:nvPr/>
        </p:nvSpPr>
        <p:spPr>
          <a:xfrm>
            <a:off x="6881735" y="3328214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D546B4F-432A-416F-A6B1-B19EFB4437C7}"/>
              </a:ext>
            </a:extLst>
          </p:cNvPr>
          <p:cNvSpPr/>
          <p:nvPr/>
        </p:nvSpPr>
        <p:spPr>
          <a:xfrm>
            <a:off x="7557374" y="184208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EFEF7C8-D4B4-4F89-B4E4-166AD5193103}"/>
              </a:ext>
            </a:extLst>
          </p:cNvPr>
          <p:cNvSpPr/>
          <p:nvPr/>
        </p:nvSpPr>
        <p:spPr>
          <a:xfrm>
            <a:off x="7641360" y="1950720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DBB5D09-A23A-403E-98C2-2899E94BCA2E}"/>
              </a:ext>
            </a:extLst>
          </p:cNvPr>
          <p:cNvSpPr/>
          <p:nvPr/>
        </p:nvSpPr>
        <p:spPr>
          <a:xfrm>
            <a:off x="7649440" y="288944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A98B53-0346-4094-A8E1-0176BAA1BCD3}"/>
              </a:ext>
            </a:extLst>
          </p:cNvPr>
          <p:cNvSpPr txBox="1"/>
          <p:nvPr/>
        </p:nvSpPr>
        <p:spPr>
          <a:xfrm>
            <a:off x="8733817" y="2879169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ED497C-AF92-4FA8-B38B-982703D1F9CB}"/>
              </a:ext>
            </a:extLst>
          </p:cNvPr>
          <p:cNvSpPr txBox="1"/>
          <p:nvPr/>
        </p:nvSpPr>
        <p:spPr>
          <a:xfrm>
            <a:off x="7602790" y="3102269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D5F3421-EED1-4E91-A2D8-11D290FB6EDA}"/>
              </a:ext>
            </a:extLst>
          </p:cNvPr>
          <p:cNvSpPr txBox="1"/>
          <p:nvPr/>
        </p:nvSpPr>
        <p:spPr>
          <a:xfrm>
            <a:off x="7618287" y="3327127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9E8D94-78F3-4BC8-94D6-D6C9CC5B7913}"/>
              </a:ext>
            </a:extLst>
          </p:cNvPr>
          <p:cNvSpPr txBox="1"/>
          <p:nvPr/>
        </p:nvSpPr>
        <p:spPr>
          <a:xfrm>
            <a:off x="8637191" y="3328214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84A1EB3-9E2D-4675-8E2A-00B115FBFFB4}"/>
              </a:ext>
            </a:extLst>
          </p:cNvPr>
          <p:cNvSpPr/>
          <p:nvPr/>
        </p:nvSpPr>
        <p:spPr>
          <a:xfrm>
            <a:off x="2244721" y="3876616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49EC0B0-313D-42BE-B71D-2D0BC6298F7A}"/>
              </a:ext>
            </a:extLst>
          </p:cNvPr>
          <p:cNvSpPr/>
          <p:nvPr/>
        </p:nvSpPr>
        <p:spPr>
          <a:xfrm>
            <a:off x="2328707" y="3985253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6B434A-3E1E-4252-80F6-B965154C2ECF}"/>
              </a:ext>
            </a:extLst>
          </p:cNvPr>
          <p:cNvSpPr/>
          <p:nvPr/>
        </p:nvSpPr>
        <p:spPr>
          <a:xfrm>
            <a:off x="2336787" y="49239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362B389-FA37-4D90-8CE9-11229B3786F6}"/>
              </a:ext>
            </a:extLst>
          </p:cNvPr>
          <p:cNvSpPr txBox="1"/>
          <p:nvPr/>
        </p:nvSpPr>
        <p:spPr>
          <a:xfrm>
            <a:off x="3421164" y="4913702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27404BC-070F-4EA9-A960-690F59DEE885}"/>
              </a:ext>
            </a:extLst>
          </p:cNvPr>
          <p:cNvSpPr txBox="1"/>
          <p:nvPr/>
        </p:nvSpPr>
        <p:spPr>
          <a:xfrm>
            <a:off x="2290137" y="5136802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3A5CCEE-FA9D-4293-95F2-FB3BD09C578B}"/>
              </a:ext>
            </a:extLst>
          </p:cNvPr>
          <p:cNvSpPr txBox="1"/>
          <p:nvPr/>
        </p:nvSpPr>
        <p:spPr>
          <a:xfrm>
            <a:off x="2305634" y="5361660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C035BD8-A702-4D51-8CBF-01A88E7CB375}"/>
              </a:ext>
            </a:extLst>
          </p:cNvPr>
          <p:cNvSpPr txBox="1"/>
          <p:nvPr/>
        </p:nvSpPr>
        <p:spPr>
          <a:xfrm>
            <a:off x="3324538" y="5362747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E94F156-E25A-40CA-973D-18BF9024FCDB}"/>
              </a:ext>
            </a:extLst>
          </p:cNvPr>
          <p:cNvSpPr/>
          <p:nvPr/>
        </p:nvSpPr>
        <p:spPr>
          <a:xfrm>
            <a:off x="4010016" y="3876616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F50052F-0EB5-49CA-816E-1CE4131AE1E1}"/>
              </a:ext>
            </a:extLst>
          </p:cNvPr>
          <p:cNvSpPr/>
          <p:nvPr/>
        </p:nvSpPr>
        <p:spPr>
          <a:xfrm>
            <a:off x="4094002" y="3985253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388EA806-A600-4587-8E60-67D06F6E54A5}"/>
              </a:ext>
            </a:extLst>
          </p:cNvPr>
          <p:cNvSpPr/>
          <p:nvPr/>
        </p:nvSpPr>
        <p:spPr>
          <a:xfrm>
            <a:off x="4102082" y="49239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8F340CB-0085-432D-A96D-ED4391885FF0}"/>
              </a:ext>
            </a:extLst>
          </p:cNvPr>
          <p:cNvSpPr txBox="1"/>
          <p:nvPr/>
        </p:nvSpPr>
        <p:spPr>
          <a:xfrm>
            <a:off x="5186459" y="4913702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E266850-99EA-4CB3-B06C-0F702192486E}"/>
              </a:ext>
            </a:extLst>
          </p:cNvPr>
          <p:cNvSpPr txBox="1"/>
          <p:nvPr/>
        </p:nvSpPr>
        <p:spPr>
          <a:xfrm>
            <a:off x="4055432" y="5136802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0409471-EFFF-47F0-AE41-5204D3C9F844}"/>
              </a:ext>
            </a:extLst>
          </p:cNvPr>
          <p:cNvSpPr txBox="1"/>
          <p:nvPr/>
        </p:nvSpPr>
        <p:spPr>
          <a:xfrm>
            <a:off x="4070929" y="5361660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C4946A2-F613-4727-96AB-01C44217C86A}"/>
              </a:ext>
            </a:extLst>
          </p:cNvPr>
          <p:cNvSpPr txBox="1"/>
          <p:nvPr/>
        </p:nvSpPr>
        <p:spPr>
          <a:xfrm>
            <a:off x="5089833" y="5362747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74CC585-54E4-475F-939B-9E8D0EC6D936}"/>
              </a:ext>
            </a:extLst>
          </p:cNvPr>
          <p:cNvSpPr/>
          <p:nvPr/>
        </p:nvSpPr>
        <p:spPr>
          <a:xfrm>
            <a:off x="5798739" y="3876616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73E3B9C-B0D5-4B40-8082-EA3AC9EEF806}"/>
              </a:ext>
            </a:extLst>
          </p:cNvPr>
          <p:cNvSpPr/>
          <p:nvPr/>
        </p:nvSpPr>
        <p:spPr>
          <a:xfrm>
            <a:off x="5882725" y="3985253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FF3C7E1-2340-41F1-A524-50980F0F5F50}"/>
              </a:ext>
            </a:extLst>
          </p:cNvPr>
          <p:cNvSpPr/>
          <p:nvPr/>
        </p:nvSpPr>
        <p:spPr>
          <a:xfrm>
            <a:off x="5890805" y="49239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FD433D5-DED8-44D4-BF7E-3C4924B6F222}"/>
              </a:ext>
            </a:extLst>
          </p:cNvPr>
          <p:cNvSpPr txBox="1"/>
          <p:nvPr/>
        </p:nvSpPr>
        <p:spPr>
          <a:xfrm>
            <a:off x="6975182" y="4913702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19512F1-7AC0-4804-908D-1265D02D394D}"/>
              </a:ext>
            </a:extLst>
          </p:cNvPr>
          <p:cNvSpPr txBox="1"/>
          <p:nvPr/>
        </p:nvSpPr>
        <p:spPr>
          <a:xfrm>
            <a:off x="5844155" y="5136802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1C159A1-F0E6-44E0-852D-B9D02ED7007E}"/>
              </a:ext>
            </a:extLst>
          </p:cNvPr>
          <p:cNvSpPr txBox="1"/>
          <p:nvPr/>
        </p:nvSpPr>
        <p:spPr>
          <a:xfrm>
            <a:off x="5859652" y="5361660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903C6CC-A58E-47D8-A788-0B433C663931}"/>
              </a:ext>
            </a:extLst>
          </p:cNvPr>
          <p:cNvSpPr txBox="1"/>
          <p:nvPr/>
        </p:nvSpPr>
        <p:spPr>
          <a:xfrm>
            <a:off x="6878556" y="5362747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13C4FE1-0EC0-41C3-9955-E01C95F95A95}"/>
              </a:ext>
            </a:extLst>
          </p:cNvPr>
          <p:cNvSpPr/>
          <p:nvPr/>
        </p:nvSpPr>
        <p:spPr>
          <a:xfrm>
            <a:off x="7554195" y="3876616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53EF5A3-D466-49B6-A0FD-FD6C548ACC1B}"/>
              </a:ext>
            </a:extLst>
          </p:cNvPr>
          <p:cNvSpPr/>
          <p:nvPr/>
        </p:nvSpPr>
        <p:spPr>
          <a:xfrm>
            <a:off x="7638181" y="3985253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989468BD-5DC1-40F2-A3C6-D5BF81CDB14C}"/>
              </a:ext>
            </a:extLst>
          </p:cNvPr>
          <p:cNvSpPr/>
          <p:nvPr/>
        </p:nvSpPr>
        <p:spPr>
          <a:xfrm>
            <a:off x="7646261" y="49239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6BF3995-2D88-4300-8CA6-1B56B6EEE942}"/>
              </a:ext>
            </a:extLst>
          </p:cNvPr>
          <p:cNvSpPr txBox="1"/>
          <p:nvPr/>
        </p:nvSpPr>
        <p:spPr>
          <a:xfrm>
            <a:off x="8730638" y="4913702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EF9A29E-2AC1-4318-B7A7-E36D2E64F9B1}"/>
              </a:ext>
            </a:extLst>
          </p:cNvPr>
          <p:cNvSpPr txBox="1"/>
          <p:nvPr/>
        </p:nvSpPr>
        <p:spPr>
          <a:xfrm>
            <a:off x="7599611" y="5136802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9A98FE8-3A5C-4DFC-99E9-2DA8FF37807B}"/>
              </a:ext>
            </a:extLst>
          </p:cNvPr>
          <p:cNvSpPr txBox="1"/>
          <p:nvPr/>
        </p:nvSpPr>
        <p:spPr>
          <a:xfrm>
            <a:off x="7615108" y="5361660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469C978-9B70-401F-B2D2-FF4442921243}"/>
              </a:ext>
            </a:extLst>
          </p:cNvPr>
          <p:cNvSpPr txBox="1"/>
          <p:nvPr/>
        </p:nvSpPr>
        <p:spPr>
          <a:xfrm>
            <a:off x="8634012" y="5362747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2EF9540-BD5C-4318-BD38-36EEDB18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64" y="145729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C5DE495A-2109-40D9-9AEA-4BEBA65F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65" y="311193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2309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공연영상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미디어 </a:t>
            </a:r>
            <a:r>
              <a:rPr lang="en-US" altLang="ko-KR" sz="800" dirty="0"/>
              <a:t>&gt; </a:t>
            </a:r>
            <a:r>
              <a:rPr lang="ko-KR" altLang="en-US" sz="800" dirty="0"/>
              <a:t>공연영상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8755"/>
              </p:ext>
            </p:extLst>
          </p:nvPr>
        </p:nvGraphicFramePr>
        <p:xfrm>
          <a:off x="9867900" y="366755"/>
          <a:ext cx="2324099" cy="2546726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085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하트를 누르면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좋아요가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올라간다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좋아요 누른 사람들 목록을 볼 수 있다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13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덧글입력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32871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372876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328714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52960" y="1501819"/>
            <a:ext cx="856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우리사진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공연영상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6FDC65B-4545-4667-8F57-B58407FDC7D5}"/>
              </a:ext>
            </a:extLst>
          </p:cNvPr>
          <p:cNvSpPr/>
          <p:nvPr/>
        </p:nvSpPr>
        <p:spPr>
          <a:xfrm>
            <a:off x="8718114" y="4533322"/>
            <a:ext cx="37772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75F7D645-3F78-46EE-9CA7-5D1A8367AD50}"/>
              </a:ext>
            </a:extLst>
          </p:cNvPr>
          <p:cNvSpPr/>
          <p:nvPr/>
        </p:nvSpPr>
        <p:spPr>
          <a:xfrm>
            <a:off x="8289900" y="4540022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graphicFrame>
        <p:nvGraphicFramePr>
          <p:cNvPr id="126" name="표 4">
            <a:extLst>
              <a:ext uri="{FF2B5EF4-FFF2-40B4-BE49-F238E27FC236}">
                <a16:creationId xmlns:a16="http://schemas.microsoft.com/office/drawing/2014/main" id="{36376339-088A-4872-B032-53EBA31A5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49195"/>
              </p:ext>
            </p:extLst>
          </p:nvPr>
        </p:nvGraphicFramePr>
        <p:xfrm>
          <a:off x="2180755" y="1865478"/>
          <a:ext cx="6942702" cy="2594041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3103856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837636">
                  <a:extLst>
                    <a:ext uri="{9D8B030D-6E8A-4147-A177-3AD203B41FA5}">
                      <a16:colId xmlns:a16="http://schemas.microsoft.com/office/drawing/2014/main" val="3820643759"/>
                    </a:ext>
                  </a:extLst>
                </a:gridCol>
                <a:gridCol w="1970746">
                  <a:extLst>
                    <a:ext uri="{9D8B030D-6E8A-4147-A177-3AD203B41FA5}">
                      <a16:colId xmlns:a16="http://schemas.microsoft.com/office/drawing/2014/main" val="4294589402"/>
                    </a:ext>
                  </a:extLst>
                </a:gridCol>
              </a:tblGrid>
              <a:tr h="195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 안내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195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공개구분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전체공개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71358"/>
                  </a:ext>
                </a:extLst>
              </a:tr>
              <a:tr h="195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2020-05-00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23382"/>
                  </a:ext>
                </a:extLst>
              </a:tr>
              <a:tr h="1908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dirty="0"/>
                        <a:t>         </a:t>
                      </a:r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</a:tbl>
          </a:graphicData>
        </a:graphic>
      </p:graphicFrame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A9A0A549-EF5A-4ABA-91F1-4FA83D8D5BB0}"/>
              </a:ext>
            </a:extLst>
          </p:cNvPr>
          <p:cNvSpPr/>
          <p:nvPr/>
        </p:nvSpPr>
        <p:spPr>
          <a:xfrm>
            <a:off x="2180755" y="4508155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17D03BA-78C0-4AF2-8BFB-AD45CCEE8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49" y="2698930"/>
            <a:ext cx="2950432" cy="16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95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7" y="189253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공연영상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4" y="0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6" y="12487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9" y="198154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미디어 </a:t>
            </a:r>
            <a:r>
              <a:rPr lang="en-US" altLang="ko-KR" sz="800" dirty="0"/>
              <a:t>&gt; </a:t>
            </a:r>
            <a:r>
              <a:rPr lang="ko-KR" altLang="en-US" sz="800" dirty="0"/>
              <a:t>공연영상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89506"/>
              </p:ext>
            </p:extLst>
          </p:nvPr>
        </p:nvGraphicFramePr>
        <p:xfrm>
          <a:off x="9867901" y="367734"/>
          <a:ext cx="2324099" cy="2546726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085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13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7" y="851103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1" y="1267804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1" y="1267804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7" y="1267804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6" y="905565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7" y="332969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2" y="372974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6" y="332969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52961" y="1502798"/>
            <a:ext cx="856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우리사진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8" y="13944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공연영상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4" y="1532911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5" y="943666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7" y="94440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57" name="표 4">
            <a:extLst>
              <a:ext uri="{FF2B5EF4-FFF2-40B4-BE49-F238E27FC236}">
                <a16:creationId xmlns:a16="http://schemas.microsoft.com/office/drawing/2014/main" id="{9A152722-E47F-4FFF-9467-5B8A25B47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38689"/>
              </p:ext>
            </p:extLst>
          </p:nvPr>
        </p:nvGraphicFramePr>
        <p:xfrm>
          <a:off x="2180755" y="1720694"/>
          <a:ext cx="6942702" cy="240810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290A2D9C-6C1F-4841-A4E9-F2EEC11C7D32}"/>
              </a:ext>
            </a:extLst>
          </p:cNvPr>
          <p:cNvSpPr/>
          <p:nvPr/>
        </p:nvSpPr>
        <p:spPr>
          <a:xfrm>
            <a:off x="3286778" y="2055302"/>
            <a:ext cx="5754843" cy="202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케이타이거즈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무대영상입니다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여러분도 열심히 하면 이렇게 할 수 있어요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4077A7F-7A74-461A-A06F-3D9C4DC122BB}"/>
              </a:ext>
            </a:extLst>
          </p:cNvPr>
          <p:cNvSpPr/>
          <p:nvPr/>
        </p:nvSpPr>
        <p:spPr>
          <a:xfrm>
            <a:off x="3286778" y="1781114"/>
            <a:ext cx="5754843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케이타이거즈</a:t>
            </a:r>
            <a:r>
              <a:rPr lang="ko-KR" altLang="en-US" sz="900" dirty="0">
                <a:solidFill>
                  <a:schemeClr val="tx1"/>
                </a:solidFill>
              </a:rPr>
              <a:t> 무대영상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F2FCBC5-711E-4BB2-8FAD-12852DA79615}"/>
              </a:ext>
            </a:extLst>
          </p:cNvPr>
          <p:cNvSpPr/>
          <p:nvPr/>
        </p:nvSpPr>
        <p:spPr>
          <a:xfrm>
            <a:off x="8603347" y="4219814"/>
            <a:ext cx="502753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글쓰기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B210A7F-5435-4F49-A92D-981DA01A85F5}"/>
              </a:ext>
            </a:extLst>
          </p:cNvPr>
          <p:cNvSpPr/>
          <p:nvPr/>
        </p:nvSpPr>
        <p:spPr>
          <a:xfrm>
            <a:off x="8176684" y="422651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795502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문자발송 </a:t>
            </a:r>
            <a:r>
              <a:rPr lang="en-US" altLang="ko-KR" sz="800" dirty="0"/>
              <a:t>(</a:t>
            </a:r>
            <a:r>
              <a:rPr lang="ko-KR" altLang="en-US" sz="800" dirty="0"/>
              <a:t>일반 메시지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 </a:t>
            </a:r>
            <a:r>
              <a:rPr lang="en-US" altLang="ko-KR" sz="800" dirty="0"/>
              <a:t>&gt; </a:t>
            </a:r>
            <a:r>
              <a:rPr lang="ko-KR" altLang="en-US" sz="800" dirty="0"/>
              <a:t>문자발송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939743" y="1501819"/>
            <a:ext cx="1145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자동발송설정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D8062E01-7D2D-438B-9120-7F0511E7E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18881"/>
              </p:ext>
            </p:extLst>
          </p:nvPr>
        </p:nvGraphicFramePr>
        <p:xfrm>
          <a:off x="2263142" y="2502771"/>
          <a:ext cx="4648930" cy="28439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81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554491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562824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089578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1089578">
                  <a:extLst>
                    <a:ext uri="{9D8B030D-6E8A-4147-A177-3AD203B41FA5}">
                      <a16:colId xmlns:a16="http://schemas.microsoft.com/office/drawing/2014/main" val="177834676"/>
                    </a:ext>
                  </a:extLst>
                </a:gridCol>
                <a:gridCol w="1089578">
                  <a:extLst>
                    <a:ext uri="{9D8B030D-6E8A-4147-A177-3AD203B41FA5}">
                      <a16:colId xmlns:a16="http://schemas.microsoft.com/office/drawing/2014/main" val="3499444461"/>
                    </a:ext>
                  </a:extLst>
                </a:gridCol>
              </a:tblGrid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휴대폰 번호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어머님 전화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아버님 전화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 err="1"/>
                        <a:t>세반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010-9999-8888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010-7777-9999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 err="1"/>
                        <a:t>세반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임금님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010-3432-8236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010-7354-9237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 err="1"/>
                        <a:t>세반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아이린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010-1004-1004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010-1004-1004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818219344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563137501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889260279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843264432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03855918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854777925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48774974"/>
                  </a:ext>
                </a:extLst>
              </a:tr>
              <a:tr h="237702"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추가옵션</a:t>
                      </a:r>
                    </a:p>
                  </a:txBody>
                  <a:tcPr marL="90283" marR="90283" marT="45141" marB="4514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787981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9C08DF-F51F-4F57-9C42-D452C8A59692}"/>
              </a:ext>
            </a:extLst>
          </p:cNvPr>
          <p:cNvSpPr/>
          <p:nvPr/>
        </p:nvSpPr>
        <p:spPr>
          <a:xfrm>
            <a:off x="2322635" y="254350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85FC2A-6E65-4A5E-A363-6AC485F2B2F9}"/>
              </a:ext>
            </a:extLst>
          </p:cNvPr>
          <p:cNvSpPr/>
          <p:nvPr/>
        </p:nvSpPr>
        <p:spPr>
          <a:xfrm>
            <a:off x="2320226" y="27934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979AAE-40B5-411D-AEF5-35D20F68A579}"/>
              </a:ext>
            </a:extLst>
          </p:cNvPr>
          <p:cNvSpPr/>
          <p:nvPr/>
        </p:nvSpPr>
        <p:spPr>
          <a:xfrm>
            <a:off x="2320226" y="303392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AE762E-A6EC-4AA3-8B52-22684AFABCFE}"/>
              </a:ext>
            </a:extLst>
          </p:cNvPr>
          <p:cNvSpPr/>
          <p:nvPr/>
        </p:nvSpPr>
        <p:spPr>
          <a:xfrm>
            <a:off x="2320226" y="326601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7" y="12340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문자발송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69024D-3626-4602-93A8-0DF48FB850DB}"/>
              </a:ext>
            </a:extLst>
          </p:cNvPr>
          <p:cNvSpPr/>
          <p:nvPr/>
        </p:nvSpPr>
        <p:spPr>
          <a:xfrm>
            <a:off x="2266126" y="5426007"/>
            <a:ext cx="4648930" cy="121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수신자 목록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-US" altLang="ko-KR" sz="800" dirty="0">
                <a:solidFill>
                  <a:srgbClr val="FF0000"/>
                </a:solidFill>
              </a:rPr>
              <a:t>15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EC91EBE-FDA5-4753-A0BA-352BF270F1EC}"/>
              </a:ext>
            </a:extLst>
          </p:cNvPr>
          <p:cNvSpPr/>
          <p:nvPr/>
        </p:nvSpPr>
        <p:spPr>
          <a:xfrm>
            <a:off x="5866365" y="5153774"/>
            <a:ext cx="990061" cy="15711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수신자목록 추가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31ABF7D-6077-45D5-9C70-CAD3D08EE4BB}"/>
              </a:ext>
            </a:extLst>
          </p:cNvPr>
          <p:cNvCxnSpPr>
            <a:cxnSpLocks/>
          </p:cNvCxnSpPr>
          <p:nvPr/>
        </p:nvCxnSpPr>
        <p:spPr>
          <a:xfrm>
            <a:off x="2301555" y="5670569"/>
            <a:ext cx="4556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AA7F9ACF-34C7-41FF-AF46-DB9FDD575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360" y="249333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48C603F-A39E-47E3-882B-5DB4DA73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950" y="626720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06DFC00-D237-4C1A-8538-0396BE914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133" y="6272530"/>
            <a:ext cx="124364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CA5D663-2815-4D0A-B883-1E106603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204904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3D8F0A-0F42-4227-A73E-C5906143AF79}"/>
              </a:ext>
            </a:extLst>
          </p:cNvPr>
          <p:cNvSpPr/>
          <p:nvPr/>
        </p:nvSpPr>
        <p:spPr>
          <a:xfrm>
            <a:off x="2258177" y="2200273"/>
            <a:ext cx="800219" cy="1977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4327DDA-69A6-4036-BFC9-AE828A8CE008}"/>
              </a:ext>
            </a:extLst>
          </p:cNvPr>
          <p:cNvSpPr/>
          <p:nvPr/>
        </p:nvSpPr>
        <p:spPr>
          <a:xfrm>
            <a:off x="6279536" y="6399527"/>
            <a:ext cx="579784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전체삭제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5ED0722-6926-4CE1-AA89-EBFEF9771917}"/>
              </a:ext>
            </a:extLst>
          </p:cNvPr>
          <p:cNvSpPr/>
          <p:nvPr/>
        </p:nvSpPr>
        <p:spPr>
          <a:xfrm>
            <a:off x="5602793" y="6409329"/>
            <a:ext cx="593749" cy="1632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선택삭제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2E13913-B24F-47BE-970C-CF17617A7AC8}"/>
              </a:ext>
            </a:extLst>
          </p:cNvPr>
          <p:cNvSpPr/>
          <p:nvPr/>
        </p:nvSpPr>
        <p:spPr>
          <a:xfrm>
            <a:off x="5409399" y="5452539"/>
            <a:ext cx="893850" cy="1933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번호 직접 입력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E1AB4929-3092-484F-BA1C-91445633B97D}"/>
              </a:ext>
            </a:extLst>
          </p:cNvPr>
          <p:cNvSpPr/>
          <p:nvPr/>
        </p:nvSpPr>
        <p:spPr>
          <a:xfrm>
            <a:off x="6350768" y="5462164"/>
            <a:ext cx="507047" cy="1746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번호 추가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D243F3-5258-463D-9A03-0000A14A8550}"/>
              </a:ext>
            </a:extLst>
          </p:cNvPr>
          <p:cNvSpPr/>
          <p:nvPr/>
        </p:nvSpPr>
        <p:spPr>
          <a:xfrm>
            <a:off x="2944401" y="515741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200C2E-3F04-4844-89C7-E5310A8D4A4D}"/>
              </a:ext>
            </a:extLst>
          </p:cNvPr>
          <p:cNvSpPr txBox="1"/>
          <p:nvPr/>
        </p:nvSpPr>
        <p:spPr>
          <a:xfrm>
            <a:off x="3039646" y="5109108"/>
            <a:ext cx="49025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학생</a:t>
            </a:r>
            <a:endParaRPr lang="ko-KR" altLang="en-US" sz="900" b="1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D35239C-F071-4DA6-BBF8-FB47EF6B889A}"/>
              </a:ext>
            </a:extLst>
          </p:cNvPr>
          <p:cNvSpPr/>
          <p:nvPr/>
        </p:nvSpPr>
        <p:spPr>
          <a:xfrm>
            <a:off x="3433241" y="515741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696498E-FB13-47C3-A5B2-7C44393700B1}"/>
              </a:ext>
            </a:extLst>
          </p:cNvPr>
          <p:cNvSpPr txBox="1"/>
          <p:nvPr/>
        </p:nvSpPr>
        <p:spPr>
          <a:xfrm>
            <a:off x="3528486" y="5109108"/>
            <a:ext cx="66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어머님</a:t>
            </a:r>
            <a:endParaRPr lang="ko-KR" altLang="en-US" sz="90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51A0CA7-02BB-4CFF-A44D-D18E3C9C4A01}"/>
              </a:ext>
            </a:extLst>
          </p:cNvPr>
          <p:cNvSpPr/>
          <p:nvPr/>
        </p:nvSpPr>
        <p:spPr>
          <a:xfrm>
            <a:off x="4019188" y="515741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F2A157-C66C-4B63-AED6-9A2D36A91C2F}"/>
              </a:ext>
            </a:extLst>
          </p:cNvPr>
          <p:cNvSpPr txBox="1"/>
          <p:nvPr/>
        </p:nvSpPr>
        <p:spPr>
          <a:xfrm>
            <a:off x="4114432" y="5109108"/>
            <a:ext cx="66360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아버님</a:t>
            </a:r>
            <a:endParaRPr lang="ko-KR" altLang="en-US" sz="900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CD9AC84-6227-4726-A3F7-25D4A6C8E826}"/>
              </a:ext>
            </a:extLst>
          </p:cNvPr>
          <p:cNvSpPr/>
          <p:nvPr/>
        </p:nvSpPr>
        <p:spPr>
          <a:xfrm>
            <a:off x="2301555" y="5713905"/>
            <a:ext cx="879397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010-2222-4444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81C9DB0-5FE6-4770-B6DC-D8DE9AE86BC2}"/>
              </a:ext>
            </a:extLst>
          </p:cNvPr>
          <p:cNvSpPr/>
          <p:nvPr/>
        </p:nvSpPr>
        <p:spPr>
          <a:xfrm>
            <a:off x="3216381" y="5713905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638373F-5641-4A5E-B44F-842845FD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635" y="508092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186D043-E1A5-47AB-B9F3-2CEE164B22F4}"/>
              </a:ext>
            </a:extLst>
          </p:cNvPr>
          <p:cNvSpPr/>
          <p:nvPr/>
        </p:nvSpPr>
        <p:spPr>
          <a:xfrm>
            <a:off x="4142478" y="5713181"/>
            <a:ext cx="879397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A9AFB40-A472-4EEC-9F8C-8D516A87FA8A}"/>
              </a:ext>
            </a:extLst>
          </p:cNvPr>
          <p:cNvSpPr/>
          <p:nvPr/>
        </p:nvSpPr>
        <p:spPr>
          <a:xfrm>
            <a:off x="5068575" y="5710471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1BC4B86-7372-451C-B202-83B3D83D5BB9}"/>
              </a:ext>
            </a:extLst>
          </p:cNvPr>
          <p:cNvSpPr/>
          <p:nvPr/>
        </p:nvSpPr>
        <p:spPr>
          <a:xfrm>
            <a:off x="5982198" y="5708504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B732C84C-2CE3-462B-A55C-B4D86933E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777" y="567608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3E3E73C7-66F9-4553-BBA6-31CE9BE6D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057" y="544508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BA8EF15-C2B6-4E01-91D0-DFFBF43E7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041" y="508894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D6749C1-F8E4-4929-BA76-3491F4AB1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076" y="538802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06184EA-C786-4772-AA13-1F35CDF1D5DE}"/>
              </a:ext>
            </a:extLst>
          </p:cNvPr>
          <p:cNvSpPr/>
          <p:nvPr/>
        </p:nvSpPr>
        <p:spPr>
          <a:xfrm>
            <a:off x="2303999" y="5915132"/>
            <a:ext cx="876954" cy="195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C3F36C-0C29-4583-9E46-F9D0446F5D5B}"/>
              </a:ext>
            </a:extLst>
          </p:cNvPr>
          <p:cNvSpPr/>
          <p:nvPr/>
        </p:nvSpPr>
        <p:spPr>
          <a:xfrm>
            <a:off x="3217621" y="5928626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435455F-853F-446A-BFA0-3C11EBFF447A}"/>
              </a:ext>
            </a:extLst>
          </p:cNvPr>
          <p:cNvSpPr/>
          <p:nvPr/>
        </p:nvSpPr>
        <p:spPr>
          <a:xfrm>
            <a:off x="4142478" y="5930593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5625FFA-CB9B-4BB2-8A09-B9F8420D7144}"/>
              </a:ext>
            </a:extLst>
          </p:cNvPr>
          <p:cNvSpPr/>
          <p:nvPr/>
        </p:nvSpPr>
        <p:spPr>
          <a:xfrm>
            <a:off x="5075415" y="5928451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BF0EB1B4-A14D-40EE-950A-B880D78B6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66363"/>
              </p:ext>
            </p:extLst>
          </p:nvPr>
        </p:nvGraphicFramePr>
        <p:xfrm>
          <a:off x="9867900" y="366752"/>
          <a:ext cx="2377478" cy="7014717"/>
        </p:xfrm>
        <a:graphic>
          <a:graphicData uri="http://schemas.openxmlformats.org/drawingml/2006/table">
            <a:tbl>
              <a:tblPr/>
              <a:tblGrid>
                <a:gridCol w="16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7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..?</a:t>
                      </a: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검색된 원생 및 학부모 리스트 표시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스크롤바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페이징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X)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추가할 번호의 옵션값 체크박스로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어머님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아버님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수신자 목록에 전화번호 추가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타이틀 옆에 추가된 번호의 총 개수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직접 입력된 번호를 목록에 추가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번호 선택 시 색으로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선택된 번호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36198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수신자 목록 모두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080257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발송 타입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카카오톡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앱 푸시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앱 </a:t>
                      </a:r>
                      <a:r>
                        <a:rPr lang="ko-KR" altLang="en-US" sz="800" dirty="0" err="1"/>
                        <a:t>푸시→문자</a:t>
                      </a:r>
                      <a:r>
                        <a:rPr lang="ko-KR" altLang="en-US" sz="800" dirty="0"/>
                        <a:t> </a:t>
                      </a:r>
                      <a:endParaRPr lang="en-US" altLang="ko-KR" sz="800" dirty="0"/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(</a:t>
                      </a:r>
                      <a:r>
                        <a:rPr lang="ko-KR" altLang="en-US" sz="800" dirty="0"/>
                        <a:t>앱이 없는 사람에게만 문자 발송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21414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문자 내용 입력 영역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823317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메시지 템플릿이 저장되어 있는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레이어팝업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지금 작성한 메시지 저장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553380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현재 메시지 템플릿을 저장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44300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각각의 버튼 클릭 시 현재 포커스에 대체문자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학원명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학생명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117354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작성된 내용을 발송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08456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268036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1" name="직사각형 80">
            <a:extLst>
              <a:ext uri="{FF2B5EF4-FFF2-40B4-BE49-F238E27FC236}">
                <a16:creationId xmlns:a16="http://schemas.microsoft.com/office/drawing/2014/main" id="{A66CDCFF-88AD-412B-8515-1932A892A701}"/>
              </a:ext>
            </a:extLst>
          </p:cNvPr>
          <p:cNvSpPr/>
          <p:nvPr/>
        </p:nvSpPr>
        <p:spPr>
          <a:xfrm>
            <a:off x="2234082" y="1834965"/>
            <a:ext cx="3337692" cy="2463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일반 </a:t>
            </a:r>
            <a:r>
              <a:rPr lang="ko-KR" altLang="en-US" sz="1100" dirty="0" err="1">
                <a:solidFill>
                  <a:schemeClr val="bg1"/>
                </a:solidFill>
              </a:rPr>
              <a:t>메세지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3D9C581-F8C2-491C-B1B3-196F2CAD00BA}"/>
              </a:ext>
            </a:extLst>
          </p:cNvPr>
          <p:cNvSpPr/>
          <p:nvPr/>
        </p:nvSpPr>
        <p:spPr>
          <a:xfrm>
            <a:off x="5681438" y="1834965"/>
            <a:ext cx="3337692" cy="246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메세지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2E5122D-E206-47B7-8609-109971172A22}"/>
              </a:ext>
            </a:extLst>
          </p:cNvPr>
          <p:cNvSpPr/>
          <p:nvPr/>
        </p:nvSpPr>
        <p:spPr>
          <a:xfrm>
            <a:off x="7094687" y="3099528"/>
            <a:ext cx="1863752" cy="16419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90byte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초과시 장문 문자로 자동 전환됩니다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0/2000byte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728574A-CFB6-4C90-8E09-0B282C712465}"/>
              </a:ext>
            </a:extLst>
          </p:cNvPr>
          <p:cNvSpPr/>
          <p:nvPr/>
        </p:nvSpPr>
        <p:spPr>
          <a:xfrm>
            <a:off x="7093087" y="6236308"/>
            <a:ext cx="1863752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메시지 전송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0928D1C-46E6-412B-A2DF-6E623A6C9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055" y="4811237"/>
            <a:ext cx="136800" cy="134824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0E38741-284C-48D3-AEA1-940E8417B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523" y="306214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132F65F-683A-4D3B-B25C-A7E149A09569}"/>
              </a:ext>
            </a:extLst>
          </p:cNvPr>
          <p:cNvSpPr/>
          <p:nvPr/>
        </p:nvSpPr>
        <p:spPr>
          <a:xfrm>
            <a:off x="7094034" y="5112449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32C648A-4198-4FE2-9257-B2BF2C6565FA}"/>
              </a:ext>
            </a:extLst>
          </p:cNvPr>
          <p:cNvSpPr/>
          <p:nvPr/>
        </p:nvSpPr>
        <p:spPr>
          <a:xfrm>
            <a:off x="7736355" y="5106817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F140D8A-54E7-4284-9906-9CDC8D0D8817}"/>
              </a:ext>
            </a:extLst>
          </p:cNvPr>
          <p:cNvSpPr/>
          <p:nvPr/>
        </p:nvSpPr>
        <p:spPr>
          <a:xfrm>
            <a:off x="8378676" y="5099237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D9CD7BB-0768-442B-9BD1-7C1FC7E98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525" y="5061256"/>
            <a:ext cx="136800" cy="134824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89DD7C7-EA21-4F6D-9333-70E8EAD37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367" y="620873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BA925BD-5A99-403E-ACCC-21FFFF952B72}"/>
              </a:ext>
            </a:extLst>
          </p:cNvPr>
          <p:cNvSpPr/>
          <p:nvPr/>
        </p:nvSpPr>
        <p:spPr>
          <a:xfrm>
            <a:off x="7020367" y="2494063"/>
            <a:ext cx="2005452" cy="525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964AEA0-75D0-4CCF-9D69-377B521C02F9}"/>
              </a:ext>
            </a:extLst>
          </p:cNvPr>
          <p:cNvSpPr/>
          <p:nvPr/>
        </p:nvSpPr>
        <p:spPr>
          <a:xfrm>
            <a:off x="7114655" y="256382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DFD8EE-A85F-407E-8848-2217A8A0364A}"/>
              </a:ext>
            </a:extLst>
          </p:cNvPr>
          <p:cNvSpPr txBox="1"/>
          <p:nvPr/>
        </p:nvSpPr>
        <p:spPr>
          <a:xfrm>
            <a:off x="7224664" y="251820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문자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32759C8-8C30-4726-9DDA-0DD14A507B75}"/>
              </a:ext>
            </a:extLst>
          </p:cNvPr>
          <p:cNvSpPr/>
          <p:nvPr/>
        </p:nvSpPr>
        <p:spPr>
          <a:xfrm>
            <a:off x="7892202" y="257625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5C55D7D-0649-44C6-9F5D-9599850A9F34}"/>
              </a:ext>
            </a:extLst>
          </p:cNvPr>
          <p:cNvSpPr txBox="1"/>
          <p:nvPr/>
        </p:nvSpPr>
        <p:spPr>
          <a:xfrm>
            <a:off x="8002211" y="25306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카카오톡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3EFF1CE-3704-4B1D-AA86-960EFF903A5E}"/>
              </a:ext>
            </a:extLst>
          </p:cNvPr>
          <p:cNvSpPr/>
          <p:nvPr/>
        </p:nvSpPr>
        <p:spPr>
          <a:xfrm>
            <a:off x="7895312" y="281263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2694124-45B4-48CC-92C9-90840AA97CE7}"/>
              </a:ext>
            </a:extLst>
          </p:cNvPr>
          <p:cNvSpPr txBox="1"/>
          <p:nvPr/>
        </p:nvSpPr>
        <p:spPr>
          <a:xfrm>
            <a:off x="8005321" y="2767014"/>
            <a:ext cx="9108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앱 </a:t>
            </a:r>
            <a:r>
              <a:rPr lang="ko-KR" altLang="en-US" sz="900" dirty="0" err="1"/>
              <a:t>푸시→문자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54CF48A-B258-40AC-B262-07656A3A7861}"/>
              </a:ext>
            </a:extLst>
          </p:cNvPr>
          <p:cNvSpPr/>
          <p:nvPr/>
        </p:nvSpPr>
        <p:spPr>
          <a:xfrm>
            <a:off x="7114651" y="280641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FA9C686-0B22-48A0-B98F-4535BA54A8C4}"/>
              </a:ext>
            </a:extLst>
          </p:cNvPr>
          <p:cNvSpPr txBox="1"/>
          <p:nvPr/>
        </p:nvSpPr>
        <p:spPr>
          <a:xfrm>
            <a:off x="7224660" y="2760794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앱 푸시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ECC8BDF-D14B-4CF1-88FC-9609BB7F7F69}"/>
              </a:ext>
            </a:extLst>
          </p:cNvPr>
          <p:cNvSpPr/>
          <p:nvPr/>
        </p:nvSpPr>
        <p:spPr>
          <a:xfrm>
            <a:off x="8072071" y="5421258"/>
            <a:ext cx="921176" cy="2014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예약발송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8639C44-A5CC-4DEB-8193-684DDFA29B12}"/>
              </a:ext>
            </a:extLst>
          </p:cNvPr>
          <p:cNvSpPr/>
          <p:nvPr/>
        </p:nvSpPr>
        <p:spPr>
          <a:xfrm>
            <a:off x="7088767" y="5412471"/>
            <a:ext cx="921176" cy="2014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즉시발송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3679466-AC2A-4840-99EA-B659A6A8679D}"/>
              </a:ext>
            </a:extLst>
          </p:cNvPr>
          <p:cNvSpPr txBox="1"/>
          <p:nvPr/>
        </p:nvSpPr>
        <p:spPr>
          <a:xfrm>
            <a:off x="7105335" y="5669275"/>
            <a:ext cx="389850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날짜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sz="800" dirty="0"/>
              <a:t>시간</a:t>
            </a:r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A29847BD-6B50-49AD-BF8D-D2C03B9B2D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1" t="6924" r="8157" b="24895"/>
          <a:stretch/>
        </p:blipFill>
        <p:spPr>
          <a:xfrm>
            <a:off x="8680420" y="5740947"/>
            <a:ext cx="120046" cy="118078"/>
          </a:xfrm>
          <a:prstGeom prst="rect">
            <a:avLst/>
          </a:prstGeom>
        </p:spPr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A22C13C-70E0-4E5B-A9FF-D41BE4734E10}"/>
              </a:ext>
            </a:extLst>
          </p:cNvPr>
          <p:cNvSpPr/>
          <p:nvPr/>
        </p:nvSpPr>
        <p:spPr>
          <a:xfrm>
            <a:off x="7552743" y="5733118"/>
            <a:ext cx="106723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2020-05-30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04DFDD8-CB7F-4E58-9962-D952239B07A2}"/>
              </a:ext>
            </a:extLst>
          </p:cNvPr>
          <p:cNvSpPr/>
          <p:nvPr/>
        </p:nvSpPr>
        <p:spPr>
          <a:xfrm>
            <a:off x="7544979" y="5929061"/>
            <a:ext cx="602426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4046253-D17A-4407-A9AD-6765A80DD18E}"/>
              </a:ext>
            </a:extLst>
          </p:cNvPr>
          <p:cNvSpPr/>
          <p:nvPr/>
        </p:nvSpPr>
        <p:spPr>
          <a:xfrm>
            <a:off x="8224091" y="5929336"/>
            <a:ext cx="602426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95C7C4CA-1ADF-4615-8196-182243FF6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377" y="243104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277EB602-2918-44D3-B23F-8DF846F0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878" y="5318156"/>
            <a:ext cx="136800" cy="134824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2524298-50CC-4098-A6B9-0987D5A5CF16}"/>
              </a:ext>
            </a:extLst>
          </p:cNvPr>
          <p:cNvSpPr/>
          <p:nvPr/>
        </p:nvSpPr>
        <p:spPr>
          <a:xfrm>
            <a:off x="3128112" y="2205941"/>
            <a:ext cx="1132051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검색어 입력    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1C4159E-A848-4758-B045-D7B6B41D4FC2}"/>
              </a:ext>
            </a:extLst>
          </p:cNvPr>
          <p:cNvSpPr/>
          <p:nvPr/>
        </p:nvSpPr>
        <p:spPr>
          <a:xfrm rot="2700000">
            <a:off x="4150666" y="2341406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35E5D33-F4BE-4674-87C3-08CF881CAC87}"/>
              </a:ext>
            </a:extLst>
          </p:cNvPr>
          <p:cNvSpPr/>
          <p:nvPr/>
        </p:nvSpPr>
        <p:spPr>
          <a:xfrm>
            <a:off x="4075748" y="2247678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2DEFC41-2C3C-4D82-828C-67026D825B51}"/>
              </a:ext>
            </a:extLst>
          </p:cNvPr>
          <p:cNvSpPr/>
          <p:nvPr/>
        </p:nvSpPr>
        <p:spPr>
          <a:xfrm>
            <a:off x="7102554" y="4868658"/>
            <a:ext cx="869455" cy="1720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메시지 불러오기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BFA92C6-63D9-4571-9C15-9E57044D4C52}"/>
              </a:ext>
            </a:extLst>
          </p:cNvPr>
          <p:cNvSpPr/>
          <p:nvPr/>
        </p:nvSpPr>
        <p:spPr>
          <a:xfrm>
            <a:off x="8082268" y="4873010"/>
            <a:ext cx="869455" cy="1720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메시지 저장하기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398DB77-62A2-4BA9-BB27-DEE53C2A4356}"/>
              </a:ext>
            </a:extLst>
          </p:cNvPr>
          <p:cNvSpPr/>
          <p:nvPr/>
        </p:nvSpPr>
        <p:spPr>
          <a:xfrm>
            <a:off x="2237749" y="1513950"/>
            <a:ext cx="6893191" cy="27407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충전된 금액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ko-KR" sz="1000" b="1" dirty="0">
                <a:solidFill>
                  <a:srgbClr val="FF0000"/>
                </a:solidFill>
              </a:rPr>
              <a:t>36,000</a:t>
            </a:r>
            <a:r>
              <a:rPr lang="ko-KR" altLang="en-US" sz="1000" b="1" dirty="0">
                <a:solidFill>
                  <a:srgbClr val="FF0000"/>
                </a:solidFill>
              </a:rPr>
              <a:t>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단문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2,214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장문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830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알림톡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3,690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건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BE31868-6679-47F8-8302-8AB5A36A6FEE}"/>
              </a:ext>
            </a:extLst>
          </p:cNvPr>
          <p:cNvSpPr/>
          <p:nvPr/>
        </p:nvSpPr>
        <p:spPr>
          <a:xfrm>
            <a:off x="8423121" y="1553962"/>
            <a:ext cx="666046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충전하기</a:t>
            </a:r>
          </a:p>
        </p:txBody>
      </p:sp>
    </p:spTree>
    <p:extLst>
      <p:ext uri="{BB962C8B-B14F-4D97-AF65-F5344CB8AC3E}">
        <p14:creationId xmlns:p14="http://schemas.microsoft.com/office/powerpoint/2010/main" val="823794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문자발송 </a:t>
            </a:r>
            <a:r>
              <a:rPr lang="en-US" altLang="ko-KR" sz="800" dirty="0"/>
              <a:t>(</a:t>
            </a:r>
            <a:r>
              <a:rPr lang="ko-KR" altLang="en-US" sz="800" dirty="0"/>
              <a:t>수납 메시지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 </a:t>
            </a:r>
            <a:r>
              <a:rPr lang="en-US" altLang="ko-KR" sz="800" dirty="0"/>
              <a:t>&gt; </a:t>
            </a:r>
            <a:r>
              <a:rPr lang="ko-KR" altLang="en-US" sz="800" dirty="0"/>
              <a:t>문자발송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939747" y="1501819"/>
            <a:ext cx="1145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자동발송설정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D8062E01-7D2D-438B-9120-7F0511E7E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35698"/>
              </p:ext>
            </p:extLst>
          </p:nvPr>
        </p:nvGraphicFramePr>
        <p:xfrm>
          <a:off x="2263142" y="2424390"/>
          <a:ext cx="4648930" cy="28439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81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554491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562824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089578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1089578">
                  <a:extLst>
                    <a:ext uri="{9D8B030D-6E8A-4147-A177-3AD203B41FA5}">
                      <a16:colId xmlns:a16="http://schemas.microsoft.com/office/drawing/2014/main" val="177834676"/>
                    </a:ext>
                  </a:extLst>
                </a:gridCol>
                <a:gridCol w="1089578">
                  <a:extLst>
                    <a:ext uri="{9D8B030D-6E8A-4147-A177-3AD203B41FA5}">
                      <a16:colId xmlns:a16="http://schemas.microsoft.com/office/drawing/2014/main" val="3499444461"/>
                    </a:ext>
                  </a:extLst>
                </a:gridCol>
              </a:tblGrid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휴대폰 번호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어머님 전화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아버님 전화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 err="1"/>
                        <a:t>세반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010-9999-8888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010-7777-9999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 err="1"/>
                        <a:t>세반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임금님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010-3432-8236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010-7354-9237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 err="1"/>
                        <a:t>세반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아이린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010-1004-1004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010-1004-1004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818219344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563137501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889260279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843264432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03855918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854777925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48774974"/>
                  </a:ext>
                </a:extLst>
              </a:tr>
              <a:tr h="237702"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추가옵션</a:t>
                      </a:r>
                    </a:p>
                  </a:txBody>
                  <a:tcPr marL="90283" marR="90283" marT="45141" marB="45141"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0283" marR="90283" marT="45141" marB="45141"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0283" marR="90283" marT="45141" marB="45141"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0283" marR="90283" marT="45141" marB="45141"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0283" marR="90283" marT="45141" marB="45141"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0283" marR="90283" marT="45141" marB="45141" anchor="ctr"/>
                </a:tc>
                <a:extLst>
                  <a:ext uri="{0D108BD9-81ED-4DB2-BD59-A6C34878D82A}">
                    <a16:rowId xmlns:a16="http://schemas.microsoft.com/office/drawing/2014/main" val="958787981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9C08DF-F51F-4F57-9C42-D452C8A59692}"/>
              </a:ext>
            </a:extLst>
          </p:cNvPr>
          <p:cNvSpPr/>
          <p:nvPr/>
        </p:nvSpPr>
        <p:spPr>
          <a:xfrm>
            <a:off x="2322635" y="246512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85FC2A-6E65-4A5E-A363-6AC485F2B2F9}"/>
              </a:ext>
            </a:extLst>
          </p:cNvPr>
          <p:cNvSpPr/>
          <p:nvPr/>
        </p:nvSpPr>
        <p:spPr>
          <a:xfrm>
            <a:off x="2320226" y="271506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979AAE-40B5-411D-AEF5-35D20F68A579}"/>
              </a:ext>
            </a:extLst>
          </p:cNvPr>
          <p:cNvSpPr/>
          <p:nvPr/>
        </p:nvSpPr>
        <p:spPr>
          <a:xfrm>
            <a:off x="2320226" y="295554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AE762E-A6EC-4AA3-8B52-22684AFABCFE}"/>
              </a:ext>
            </a:extLst>
          </p:cNvPr>
          <p:cNvSpPr/>
          <p:nvPr/>
        </p:nvSpPr>
        <p:spPr>
          <a:xfrm>
            <a:off x="2320226" y="318763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69024D-3626-4602-93A8-0DF48FB850DB}"/>
              </a:ext>
            </a:extLst>
          </p:cNvPr>
          <p:cNvSpPr/>
          <p:nvPr/>
        </p:nvSpPr>
        <p:spPr>
          <a:xfrm>
            <a:off x="2266126" y="5347626"/>
            <a:ext cx="4648930" cy="121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수신자 목록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-US" altLang="ko-KR" sz="800" dirty="0">
                <a:solidFill>
                  <a:srgbClr val="FF0000"/>
                </a:solidFill>
              </a:rPr>
              <a:t>15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EC91EBE-FDA5-4753-A0BA-352BF270F1EC}"/>
              </a:ext>
            </a:extLst>
          </p:cNvPr>
          <p:cNvSpPr/>
          <p:nvPr/>
        </p:nvSpPr>
        <p:spPr>
          <a:xfrm>
            <a:off x="5866365" y="5075393"/>
            <a:ext cx="990061" cy="15711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수신자목록 추가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31ABF7D-6077-45D5-9C70-CAD3D08EE4BB}"/>
              </a:ext>
            </a:extLst>
          </p:cNvPr>
          <p:cNvCxnSpPr>
            <a:cxnSpLocks/>
          </p:cNvCxnSpPr>
          <p:nvPr/>
        </p:nvCxnSpPr>
        <p:spPr>
          <a:xfrm>
            <a:off x="2301555" y="5592188"/>
            <a:ext cx="4556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AA7F9ACF-34C7-41FF-AF46-DB9FDD575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360" y="241495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48C603F-A39E-47E3-882B-5DB4DA73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950" y="618881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06DFC00-D237-4C1A-8538-0396BE914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133" y="6194149"/>
            <a:ext cx="124364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CA5D663-2815-4D0A-B883-1E106603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197066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3D8F0A-0F42-4227-A73E-C5906143AF79}"/>
              </a:ext>
            </a:extLst>
          </p:cNvPr>
          <p:cNvSpPr/>
          <p:nvPr/>
        </p:nvSpPr>
        <p:spPr>
          <a:xfrm>
            <a:off x="2258177" y="2121892"/>
            <a:ext cx="800219" cy="1977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4327DDA-69A6-4036-BFC9-AE828A8CE008}"/>
              </a:ext>
            </a:extLst>
          </p:cNvPr>
          <p:cNvSpPr/>
          <p:nvPr/>
        </p:nvSpPr>
        <p:spPr>
          <a:xfrm>
            <a:off x="6279536" y="6321146"/>
            <a:ext cx="579784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전체삭제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5ED0722-6926-4CE1-AA89-EBFEF9771917}"/>
              </a:ext>
            </a:extLst>
          </p:cNvPr>
          <p:cNvSpPr/>
          <p:nvPr/>
        </p:nvSpPr>
        <p:spPr>
          <a:xfrm>
            <a:off x="5602793" y="6330948"/>
            <a:ext cx="593749" cy="1632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선택삭제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2E13913-B24F-47BE-970C-CF17617A7AC8}"/>
              </a:ext>
            </a:extLst>
          </p:cNvPr>
          <p:cNvSpPr/>
          <p:nvPr/>
        </p:nvSpPr>
        <p:spPr>
          <a:xfrm>
            <a:off x="5409399" y="5374158"/>
            <a:ext cx="893850" cy="1933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번호 직접 입력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E1AB4929-3092-484F-BA1C-91445633B97D}"/>
              </a:ext>
            </a:extLst>
          </p:cNvPr>
          <p:cNvSpPr/>
          <p:nvPr/>
        </p:nvSpPr>
        <p:spPr>
          <a:xfrm>
            <a:off x="6350768" y="5383783"/>
            <a:ext cx="507047" cy="1746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번호 추가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C4298D9-0EEC-493F-B628-6BC3BABC6589}"/>
              </a:ext>
            </a:extLst>
          </p:cNvPr>
          <p:cNvSpPr/>
          <p:nvPr/>
        </p:nvSpPr>
        <p:spPr>
          <a:xfrm rot="2700000">
            <a:off x="3229850" y="2263028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D35239C-F071-4DA6-BBF8-FB47EF6B889A}"/>
              </a:ext>
            </a:extLst>
          </p:cNvPr>
          <p:cNvSpPr/>
          <p:nvPr/>
        </p:nvSpPr>
        <p:spPr>
          <a:xfrm>
            <a:off x="2936848" y="507903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696498E-FB13-47C3-A5B2-7C44393700B1}"/>
              </a:ext>
            </a:extLst>
          </p:cNvPr>
          <p:cNvSpPr txBox="1"/>
          <p:nvPr/>
        </p:nvSpPr>
        <p:spPr>
          <a:xfrm>
            <a:off x="3032093" y="5030727"/>
            <a:ext cx="66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어머님</a:t>
            </a:r>
            <a:endParaRPr lang="ko-KR" altLang="en-US" sz="90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51A0CA7-02BB-4CFF-A44D-D18E3C9C4A01}"/>
              </a:ext>
            </a:extLst>
          </p:cNvPr>
          <p:cNvSpPr/>
          <p:nvPr/>
        </p:nvSpPr>
        <p:spPr>
          <a:xfrm>
            <a:off x="3548923" y="507903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F2A157-C66C-4B63-AED6-9A2D36A91C2F}"/>
              </a:ext>
            </a:extLst>
          </p:cNvPr>
          <p:cNvSpPr txBox="1"/>
          <p:nvPr/>
        </p:nvSpPr>
        <p:spPr>
          <a:xfrm>
            <a:off x="3644167" y="5030727"/>
            <a:ext cx="66360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아버님</a:t>
            </a:r>
            <a:endParaRPr lang="ko-KR" altLang="en-US" sz="900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CD9AC84-6227-4726-A3F7-25D4A6C8E826}"/>
              </a:ext>
            </a:extLst>
          </p:cNvPr>
          <p:cNvSpPr/>
          <p:nvPr/>
        </p:nvSpPr>
        <p:spPr>
          <a:xfrm>
            <a:off x="2301555" y="5635524"/>
            <a:ext cx="879397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010-2222-4444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81C9DB0-5FE6-4770-B6DC-D8DE9AE86BC2}"/>
              </a:ext>
            </a:extLst>
          </p:cNvPr>
          <p:cNvSpPr/>
          <p:nvPr/>
        </p:nvSpPr>
        <p:spPr>
          <a:xfrm>
            <a:off x="3216381" y="5635524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638373F-5641-4A5E-B44F-842845FD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635" y="500254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186D043-E1A5-47AB-B9F3-2CEE164B22F4}"/>
              </a:ext>
            </a:extLst>
          </p:cNvPr>
          <p:cNvSpPr/>
          <p:nvPr/>
        </p:nvSpPr>
        <p:spPr>
          <a:xfrm>
            <a:off x="4142478" y="5634800"/>
            <a:ext cx="879397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A9AFB40-A472-4EEC-9F8C-8D516A87FA8A}"/>
              </a:ext>
            </a:extLst>
          </p:cNvPr>
          <p:cNvSpPr/>
          <p:nvPr/>
        </p:nvSpPr>
        <p:spPr>
          <a:xfrm>
            <a:off x="5068575" y="5632090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1BC4B86-7372-451C-B202-83B3D83D5BB9}"/>
              </a:ext>
            </a:extLst>
          </p:cNvPr>
          <p:cNvSpPr/>
          <p:nvPr/>
        </p:nvSpPr>
        <p:spPr>
          <a:xfrm>
            <a:off x="5982198" y="5630123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B732C84C-2CE3-462B-A55C-B4D86933E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777" y="559770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3E3E73C7-66F9-4553-BBA6-31CE9BE6D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057" y="536669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BA8EF15-C2B6-4E01-91D0-DFFBF43E7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041" y="501056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D6749C1-F8E4-4929-BA76-3491F4AB1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076" y="530964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06184EA-C786-4772-AA13-1F35CDF1D5DE}"/>
              </a:ext>
            </a:extLst>
          </p:cNvPr>
          <p:cNvSpPr/>
          <p:nvPr/>
        </p:nvSpPr>
        <p:spPr>
          <a:xfrm>
            <a:off x="2303999" y="5836751"/>
            <a:ext cx="876954" cy="195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C3F36C-0C29-4583-9E46-F9D0446F5D5B}"/>
              </a:ext>
            </a:extLst>
          </p:cNvPr>
          <p:cNvSpPr/>
          <p:nvPr/>
        </p:nvSpPr>
        <p:spPr>
          <a:xfrm>
            <a:off x="3217621" y="5850245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435455F-853F-446A-BFA0-3C11EBFF447A}"/>
              </a:ext>
            </a:extLst>
          </p:cNvPr>
          <p:cNvSpPr/>
          <p:nvPr/>
        </p:nvSpPr>
        <p:spPr>
          <a:xfrm>
            <a:off x="4142478" y="5852212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5625FFA-CB9B-4BB2-8A09-B9F8420D7144}"/>
              </a:ext>
            </a:extLst>
          </p:cNvPr>
          <p:cNvSpPr/>
          <p:nvPr/>
        </p:nvSpPr>
        <p:spPr>
          <a:xfrm>
            <a:off x="5075415" y="5850070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BF0EB1B4-A14D-40EE-950A-B880D78B6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56987"/>
              </p:ext>
            </p:extLst>
          </p:nvPr>
        </p:nvGraphicFramePr>
        <p:xfrm>
          <a:off x="9867900" y="366752"/>
          <a:ext cx="2377478" cy="6119525"/>
        </p:xfrm>
        <a:graphic>
          <a:graphicData uri="http://schemas.openxmlformats.org/drawingml/2006/table">
            <a:tbl>
              <a:tblPr/>
              <a:tblGrid>
                <a:gridCol w="16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7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..?</a:t>
                      </a: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검색된 원생 및 학부모 리스트 표시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스크롤바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페이징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X)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추가할 번호의 옵션값 체크박스로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어머님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아버님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수신자 목록에 전화번호 추가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타이틀 옆에 추가된 번호의 총 개수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직접 입력된 번호를 목록에 추가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번호 선택 시 색으로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선택된 번호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36198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수신자 목록 모두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080257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문자 내용 입력 영역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823317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메시지 템플릿이 저장되어 있는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레이어팝업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지금 작성한 메시지 저장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553380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각각의 버튼 클릭 시 현재 포커스에 대체문자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학원명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학생명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납부일</a:t>
                      </a:r>
                      <a:endParaRPr lang="en-US" altLang="ko-KR" sz="8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납부액</a:t>
                      </a:r>
                      <a:endParaRPr lang="en-US" altLang="ko-KR" sz="8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계좌 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?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117354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작성된 내용을 발송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08456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268036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1" name="직사각형 80">
            <a:extLst>
              <a:ext uri="{FF2B5EF4-FFF2-40B4-BE49-F238E27FC236}">
                <a16:creationId xmlns:a16="http://schemas.microsoft.com/office/drawing/2014/main" id="{A66CDCFF-88AD-412B-8515-1932A892A701}"/>
              </a:ext>
            </a:extLst>
          </p:cNvPr>
          <p:cNvSpPr/>
          <p:nvPr/>
        </p:nvSpPr>
        <p:spPr>
          <a:xfrm>
            <a:off x="5647846" y="1737107"/>
            <a:ext cx="3337692" cy="2239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수납 </a:t>
            </a:r>
            <a:r>
              <a:rPr lang="ko-KR" altLang="en-US" sz="1100" dirty="0" err="1">
                <a:solidFill>
                  <a:schemeClr val="bg1"/>
                </a:solidFill>
              </a:rPr>
              <a:t>메세지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3D9C581-F8C2-491C-B1B3-196F2CAD00BA}"/>
              </a:ext>
            </a:extLst>
          </p:cNvPr>
          <p:cNvSpPr/>
          <p:nvPr/>
        </p:nvSpPr>
        <p:spPr>
          <a:xfrm>
            <a:off x="2216458" y="1744691"/>
            <a:ext cx="3337692" cy="2239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메세지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4F1A1A0-59AE-4F08-BEB4-F0C584651C6A}"/>
              </a:ext>
            </a:extLst>
          </p:cNvPr>
          <p:cNvSpPr/>
          <p:nvPr/>
        </p:nvSpPr>
        <p:spPr>
          <a:xfrm>
            <a:off x="7094687" y="2777307"/>
            <a:ext cx="1863752" cy="16419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90byte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초과시 장문 문자로 자동 전환됩니다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0/2000byte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272DFFB-7C9B-4800-A63D-F7FA7F180E1D}"/>
              </a:ext>
            </a:extLst>
          </p:cNvPr>
          <p:cNvSpPr/>
          <p:nvPr/>
        </p:nvSpPr>
        <p:spPr>
          <a:xfrm>
            <a:off x="7093087" y="6262433"/>
            <a:ext cx="1863752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메시지 전송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BB59A0C-E510-4463-A896-710D04EB7183}"/>
              </a:ext>
            </a:extLst>
          </p:cNvPr>
          <p:cNvSpPr/>
          <p:nvPr/>
        </p:nvSpPr>
        <p:spPr>
          <a:xfrm>
            <a:off x="7102554" y="4555145"/>
            <a:ext cx="869455" cy="1720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메시지 불러오기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DB5FC4B-B8DE-44B1-BB8B-F7B7090F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055" y="4489016"/>
            <a:ext cx="136800" cy="134824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870769A-5155-4CA9-904B-870771910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523" y="273992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2BD4375-43FC-4C65-AC33-959309AB5C1F}"/>
              </a:ext>
            </a:extLst>
          </p:cNvPr>
          <p:cNvSpPr/>
          <p:nvPr/>
        </p:nvSpPr>
        <p:spPr>
          <a:xfrm>
            <a:off x="7094034" y="4790228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D6445A3-AD59-4849-878D-7A3588BD67FE}"/>
              </a:ext>
            </a:extLst>
          </p:cNvPr>
          <p:cNvSpPr/>
          <p:nvPr/>
        </p:nvSpPr>
        <p:spPr>
          <a:xfrm>
            <a:off x="7736355" y="4784596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62FA3CA-74B1-4AAC-B56E-E29FA85F4137}"/>
              </a:ext>
            </a:extLst>
          </p:cNvPr>
          <p:cNvSpPr/>
          <p:nvPr/>
        </p:nvSpPr>
        <p:spPr>
          <a:xfrm>
            <a:off x="8378676" y="4777016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5413171-5417-4F05-A267-1C2CCD5117E3}"/>
              </a:ext>
            </a:extLst>
          </p:cNvPr>
          <p:cNvSpPr/>
          <p:nvPr/>
        </p:nvSpPr>
        <p:spPr>
          <a:xfrm>
            <a:off x="7094034" y="5050655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납부일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B3C8EF2-52F7-4FED-B3B3-E45764AC26E9}"/>
              </a:ext>
            </a:extLst>
          </p:cNvPr>
          <p:cNvSpPr/>
          <p:nvPr/>
        </p:nvSpPr>
        <p:spPr>
          <a:xfrm>
            <a:off x="7736355" y="5045023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납부액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E434B0C-6ED6-41F8-B610-B32613568421}"/>
              </a:ext>
            </a:extLst>
          </p:cNvPr>
          <p:cNvSpPr/>
          <p:nvPr/>
        </p:nvSpPr>
        <p:spPr>
          <a:xfrm>
            <a:off x="8378676" y="5037443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계좌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73A15219-306F-4AA6-A1D4-F1C4B16E4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525" y="4739035"/>
            <a:ext cx="136800" cy="134824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2565DD9A-0EC8-449F-A513-51107A952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367" y="623486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15EE305-7F8A-4C0B-B802-F64EF2514195}"/>
              </a:ext>
            </a:extLst>
          </p:cNvPr>
          <p:cNvSpPr/>
          <p:nvPr/>
        </p:nvSpPr>
        <p:spPr>
          <a:xfrm>
            <a:off x="7020367" y="2171842"/>
            <a:ext cx="2005452" cy="525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D1A748F-0699-4C52-A697-DD4425B6B9AB}"/>
              </a:ext>
            </a:extLst>
          </p:cNvPr>
          <p:cNvSpPr/>
          <p:nvPr/>
        </p:nvSpPr>
        <p:spPr>
          <a:xfrm>
            <a:off x="7114655" y="224159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633A77F-79B3-465C-BC88-5FF0E8287236}"/>
              </a:ext>
            </a:extLst>
          </p:cNvPr>
          <p:cNvSpPr txBox="1"/>
          <p:nvPr/>
        </p:nvSpPr>
        <p:spPr>
          <a:xfrm>
            <a:off x="7224664" y="219597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문자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BD5137D-63AA-452C-802D-3505E99F9CF6}"/>
              </a:ext>
            </a:extLst>
          </p:cNvPr>
          <p:cNvSpPr/>
          <p:nvPr/>
        </p:nvSpPr>
        <p:spPr>
          <a:xfrm>
            <a:off x="7892202" y="225403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2176F88-D6B4-48A6-8F58-6B3E65587EE1}"/>
              </a:ext>
            </a:extLst>
          </p:cNvPr>
          <p:cNvSpPr txBox="1"/>
          <p:nvPr/>
        </p:nvSpPr>
        <p:spPr>
          <a:xfrm>
            <a:off x="8002211" y="22084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카카오톡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2610132-87FE-42D9-973E-4F4D4E13590A}"/>
              </a:ext>
            </a:extLst>
          </p:cNvPr>
          <p:cNvSpPr/>
          <p:nvPr/>
        </p:nvSpPr>
        <p:spPr>
          <a:xfrm>
            <a:off x="7895312" y="249041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63A985B-A23C-454E-BC98-05FCD54A5422}"/>
              </a:ext>
            </a:extLst>
          </p:cNvPr>
          <p:cNvSpPr txBox="1"/>
          <p:nvPr/>
        </p:nvSpPr>
        <p:spPr>
          <a:xfrm>
            <a:off x="8005321" y="2444793"/>
            <a:ext cx="9108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앱 </a:t>
            </a:r>
            <a:r>
              <a:rPr lang="ko-KR" altLang="en-US" sz="900" dirty="0" err="1"/>
              <a:t>푸시→문자</a:t>
            </a:r>
            <a:endParaRPr lang="ko-KR" altLang="en-US" sz="9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C3C7CB6-5A09-4674-95C5-9A2A33FF6D74}"/>
              </a:ext>
            </a:extLst>
          </p:cNvPr>
          <p:cNvSpPr/>
          <p:nvPr/>
        </p:nvSpPr>
        <p:spPr>
          <a:xfrm>
            <a:off x="7114651" y="248419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B307-3EC4-441F-9946-B142CAF91FC1}"/>
              </a:ext>
            </a:extLst>
          </p:cNvPr>
          <p:cNvSpPr txBox="1"/>
          <p:nvPr/>
        </p:nvSpPr>
        <p:spPr>
          <a:xfrm>
            <a:off x="7224660" y="2438573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앱 푸시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46EDE8-8273-4AF9-B670-F32DBE1627CF}"/>
              </a:ext>
            </a:extLst>
          </p:cNvPr>
          <p:cNvSpPr/>
          <p:nvPr/>
        </p:nvSpPr>
        <p:spPr>
          <a:xfrm>
            <a:off x="8072071" y="5447383"/>
            <a:ext cx="921176" cy="2014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예약발송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9198DA4-7478-462D-A9BE-3F65CA6B6C24}"/>
              </a:ext>
            </a:extLst>
          </p:cNvPr>
          <p:cNvSpPr/>
          <p:nvPr/>
        </p:nvSpPr>
        <p:spPr>
          <a:xfrm>
            <a:off x="7088767" y="5438596"/>
            <a:ext cx="921176" cy="2014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즉시발송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E0ED2B9-EC6E-4B96-ACF7-40EF3B96ADFB}"/>
              </a:ext>
            </a:extLst>
          </p:cNvPr>
          <p:cNvSpPr txBox="1"/>
          <p:nvPr/>
        </p:nvSpPr>
        <p:spPr>
          <a:xfrm>
            <a:off x="7105335" y="5695400"/>
            <a:ext cx="389850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날짜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sz="800" dirty="0"/>
              <a:t>시간</a:t>
            </a: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FF8F2F03-2FB6-4CFA-BD09-6FA0557C85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1" t="6924" r="8157" b="24895"/>
          <a:stretch/>
        </p:blipFill>
        <p:spPr>
          <a:xfrm>
            <a:off x="8680420" y="5767072"/>
            <a:ext cx="120046" cy="118078"/>
          </a:xfrm>
          <a:prstGeom prst="rect">
            <a:avLst/>
          </a:prstGeom>
        </p:spPr>
      </p:pic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685BC0F-3A2A-4BC5-85D1-0208E57283DD}"/>
              </a:ext>
            </a:extLst>
          </p:cNvPr>
          <p:cNvSpPr/>
          <p:nvPr/>
        </p:nvSpPr>
        <p:spPr>
          <a:xfrm>
            <a:off x="7552743" y="5759243"/>
            <a:ext cx="106723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2020-05-30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543B72D-6C38-4AB4-A0F6-FA140CCB08C3}"/>
              </a:ext>
            </a:extLst>
          </p:cNvPr>
          <p:cNvSpPr/>
          <p:nvPr/>
        </p:nvSpPr>
        <p:spPr>
          <a:xfrm>
            <a:off x="7544979" y="5955186"/>
            <a:ext cx="602426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DCDFD57-6736-467E-B509-B245EB6FAF35}"/>
              </a:ext>
            </a:extLst>
          </p:cNvPr>
          <p:cNvSpPr/>
          <p:nvPr/>
        </p:nvSpPr>
        <p:spPr>
          <a:xfrm>
            <a:off x="8224091" y="5955461"/>
            <a:ext cx="602426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E40484B-B28A-42DB-A860-B14A1A534600}"/>
              </a:ext>
            </a:extLst>
          </p:cNvPr>
          <p:cNvSpPr/>
          <p:nvPr/>
        </p:nvSpPr>
        <p:spPr>
          <a:xfrm>
            <a:off x="3128112" y="2118854"/>
            <a:ext cx="1132051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검색어 입력    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22B49F2-D8B9-4E9A-B8F0-476AED401CE3}"/>
              </a:ext>
            </a:extLst>
          </p:cNvPr>
          <p:cNvSpPr/>
          <p:nvPr/>
        </p:nvSpPr>
        <p:spPr>
          <a:xfrm rot="2700000">
            <a:off x="4150666" y="2254319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078C831-B654-4F24-A18B-84171D48A892}"/>
              </a:ext>
            </a:extLst>
          </p:cNvPr>
          <p:cNvSpPr/>
          <p:nvPr/>
        </p:nvSpPr>
        <p:spPr>
          <a:xfrm>
            <a:off x="4075748" y="2160591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DC5E12A-1842-4295-ADA8-9DD260828BDA}"/>
              </a:ext>
            </a:extLst>
          </p:cNvPr>
          <p:cNvSpPr/>
          <p:nvPr/>
        </p:nvSpPr>
        <p:spPr>
          <a:xfrm>
            <a:off x="8082268" y="4559497"/>
            <a:ext cx="869455" cy="1720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메시지 저장하기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585C0B7-CD25-4D53-BD2A-DEED12DA71A8}"/>
              </a:ext>
            </a:extLst>
          </p:cNvPr>
          <p:cNvSpPr txBox="1"/>
          <p:nvPr/>
        </p:nvSpPr>
        <p:spPr>
          <a:xfrm>
            <a:off x="2100877" y="11165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문자발송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5A609D2-BB13-4692-85CA-46B19D2668D0}"/>
              </a:ext>
            </a:extLst>
          </p:cNvPr>
          <p:cNvSpPr/>
          <p:nvPr/>
        </p:nvSpPr>
        <p:spPr>
          <a:xfrm>
            <a:off x="2237749" y="1396504"/>
            <a:ext cx="6893191" cy="27407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충전된 금액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ko-KR" sz="1000" b="1" dirty="0">
                <a:solidFill>
                  <a:srgbClr val="FF0000"/>
                </a:solidFill>
              </a:rPr>
              <a:t>36,000</a:t>
            </a:r>
            <a:r>
              <a:rPr lang="ko-KR" altLang="en-US" sz="1000" b="1" dirty="0">
                <a:solidFill>
                  <a:srgbClr val="FF0000"/>
                </a:solidFill>
              </a:rPr>
              <a:t>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단문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2,214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장문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830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알림톡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3,690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건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1E59927B-81A4-43D4-9248-EC89B699C1AA}"/>
              </a:ext>
            </a:extLst>
          </p:cNvPr>
          <p:cNvSpPr/>
          <p:nvPr/>
        </p:nvSpPr>
        <p:spPr>
          <a:xfrm>
            <a:off x="8423121" y="1428127"/>
            <a:ext cx="666046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충전하기</a:t>
            </a:r>
          </a:p>
        </p:txBody>
      </p:sp>
    </p:spTree>
    <p:extLst>
      <p:ext uri="{BB962C8B-B14F-4D97-AF65-F5344CB8AC3E}">
        <p14:creationId xmlns:p14="http://schemas.microsoft.com/office/powerpoint/2010/main" val="2224990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30F3C3E-A9E2-48AC-9993-BE50B3B2F70B}"/>
              </a:ext>
            </a:extLst>
          </p:cNvPr>
          <p:cNvSpPr/>
          <p:nvPr/>
        </p:nvSpPr>
        <p:spPr>
          <a:xfrm>
            <a:off x="3897542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5866B05-01BC-4569-A2BD-C122667CA342}"/>
              </a:ext>
            </a:extLst>
          </p:cNvPr>
          <p:cNvSpPr/>
          <p:nvPr/>
        </p:nvSpPr>
        <p:spPr>
          <a:xfrm>
            <a:off x="4145996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66C4963-6751-4BDC-A4C6-519AA003D078}"/>
              </a:ext>
            </a:extLst>
          </p:cNvPr>
          <p:cNvSpPr/>
          <p:nvPr/>
        </p:nvSpPr>
        <p:spPr>
          <a:xfrm>
            <a:off x="4394450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397C108-F430-450D-894A-230F23E59568}"/>
              </a:ext>
            </a:extLst>
          </p:cNvPr>
          <p:cNvSpPr/>
          <p:nvPr/>
        </p:nvSpPr>
        <p:spPr>
          <a:xfrm>
            <a:off x="4642904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79EBBCD-1013-475B-B587-04C05B458EDF}"/>
              </a:ext>
            </a:extLst>
          </p:cNvPr>
          <p:cNvSpPr/>
          <p:nvPr/>
        </p:nvSpPr>
        <p:spPr>
          <a:xfrm>
            <a:off x="4891358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EB18733-7920-4FB2-8DE4-999FF5F928BE}"/>
              </a:ext>
            </a:extLst>
          </p:cNvPr>
          <p:cNvSpPr/>
          <p:nvPr/>
        </p:nvSpPr>
        <p:spPr>
          <a:xfrm>
            <a:off x="5139812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B84E5DE-CE22-4479-ADFE-96B9AC6A5E01}"/>
              </a:ext>
            </a:extLst>
          </p:cNvPr>
          <p:cNvSpPr/>
          <p:nvPr/>
        </p:nvSpPr>
        <p:spPr>
          <a:xfrm>
            <a:off x="5388266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048C725-82F7-4815-A99A-9E17F02D2ACD}"/>
              </a:ext>
            </a:extLst>
          </p:cNvPr>
          <p:cNvSpPr/>
          <p:nvPr/>
        </p:nvSpPr>
        <p:spPr>
          <a:xfrm>
            <a:off x="5636720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8ABDEA2D-EB0D-4059-8933-CABB9874EA34}"/>
              </a:ext>
            </a:extLst>
          </p:cNvPr>
          <p:cNvSpPr/>
          <p:nvPr/>
        </p:nvSpPr>
        <p:spPr>
          <a:xfrm>
            <a:off x="5885174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6BA8E04-8EF6-4F87-AD8C-AB107380B6AA}"/>
              </a:ext>
            </a:extLst>
          </p:cNvPr>
          <p:cNvSpPr/>
          <p:nvPr/>
        </p:nvSpPr>
        <p:spPr>
          <a:xfrm>
            <a:off x="6133628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BF89EC01-2C8C-4976-8945-AFAC340E4C6E}"/>
              </a:ext>
            </a:extLst>
          </p:cNvPr>
          <p:cNvSpPr/>
          <p:nvPr/>
        </p:nvSpPr>
        <p:spPr>
          <a:xfrm>
            <a:off x="6382082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34414D3-E089-4D5F-AEE9-3A090095EC69}"/>
              </a:ext>
            </a:extLst>
          </p:cNvPr>
          <p:cNvSpPr/>
          <p:nvPr/>
        </p:nvSpPr>
        <p:spPr>
          <a:xfrm>
            <a:off x="6630536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4582030-13D3-47BA-B8FD-4DE4C2CA0E3A}"/>
              </a:ext>
            </a:extLst>
          </p:cNvPr>
          <p:cNvSpPr/>
          <p:nvPr/>
        </p:nvSpPr>
        <p:spPr>
          <a:xfrm>
            <a:off x="6878990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C388432-1F5E-45B5-9521-EDD8D88C1272}"/>
              </a:ext>
            </a:extLst>
          </p:cNvPr>
          <p:cNvSpPr/>
          <p:nvPr/>
        </p:nvSpPr>
        <p:spPr>
          <a:xfrm>
            <a:off x="7127441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A3E2E7-03DB-4534-80B7-48BD870CC1CD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발송내역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 </a:t>
            </a:r>
            <a:r>
              <a:rPr lang="en-US" altLang="ko-KR" sz="800" dirty="0"/>
              <a:t>&gt; </a:t>
            </a:r>
            <a:r>
              <a:rPr lang="ko-KR" altLang="en-US" sz="800" dirty="0"/>
              <a:t>발송내역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197955"/>
              </p:ext>
            </p:extLst>
          </p:nvPr>
        </p:nvGraphicFramePr>
        <p:xfrm>
          <a:off x="9867900" y="366752"/>
          <a:ext cx="2324099" cy="4930265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8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717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수업 리스트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6904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4236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수신대상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학부모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7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372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선택된 값 모두 초기화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4053"/>
                  </a:ext>
                </a:extLst>
              </a:tr>
              <a:tr h="2372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보낸 날짜 기준으로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19302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graphicFrame>
        <p:nvGraphicFramePr>
          <p:cNvPr id="24" name="표 10">
            <a:extLst>
              <a:ext uri="{FF2B5EF4-FFF2-40B4-BE49-F238E27FC236}">
                <a16:creationId xmlns:a16="http://schemas.microsoft.com/office/drawing/2014/main" id="{82574D17-E9B8-4FA0-855B-C916FDA99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00265"/>
              </p:ext>
            </p:extLst>
          </p:nvPr>
        </p:nvGraphicFramePr>
        <p:xfrm>
          <a:off x="2254536" y="2994676"/>
          <a:ext cx="6867148" cy="1593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339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78809611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905416021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311184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44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발송일자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발송인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수신구분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내용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상태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390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원장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월 수업료 안내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347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원장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월 수업료 안내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974929369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원장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월 수업료 안내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791566386"/>
                  </a:ext>
                </a:extLst>
              </a:tr>
              <a:tr h="244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원장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월 수업료 안내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30946574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02E2402-F364-493F-B4AF-7E0322C0DDA0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발송내역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4C5011-EF48-4B93-ADFB-23FE14873A15}"/>
              </a:ext>
            </a:extLst>
          </p:cNvPr>
          <p:cNvSpPr txBox="1"/>
          <p:nvPr/>
        </p:nvSpPr>
        <p:spPr>
          <a:xfrm>
            <a:off x="1052960" y="1501819"/>
            <a:ext cx="103386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자동발송설정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3" name="표 10">
            <a:extLst>
              <a:ext uri="{FF2B5EF4-FFF2-40B4-BE49-F238E27FC236}">
                <a16:creationId xmlns:a16="http://schemas.microsoft.com/office/drawing/2014/main" id="{21E1CF62-D7FD-4159-9B0A-E7BFFD605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20788"/>
              </p:ext>
            </p:extLst>
          </p:nvPr>
        </p:nvGraphicFramePr>
        <p:xfrm>
          <a:off x="2242201" y="1766982"/>
          <a:ext cx="6879483" cy="8726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9191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749277799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2434061717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2472311271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3667825838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2232865222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2568905401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3871515085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529300370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3423040430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1925430833"/>
                    </a:ext>
                  </a:extLst>
                </a:gridCol>
              </a:tblGrid>
              <a:tr h="2908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총 전송 건수</a:t>
                      </a: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 푸시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단문 </a:t>
                      </a:r>
                      <a:r>
                        <a:rPr lang="ko-KR" altLang="en-US" sz="900" dirty="0" err="1"/>
                        <a:t>메세지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장문 </a:t>
                      </a:r>
                      <a:r>
                        <a:rPr lang="ko-KR" altLang="en-US" sz="900" dirty="0" err="1"/>
                        <a:t>메세지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카카오톡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57078898"/>
                  </a:ext>
                </a:extLst>
              </a:tr>
              <a:tr h="2908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전체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실패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전체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실패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전체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실패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전체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실패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5AD00B-7C8B-4A6F-88D0-6298FFB89F56}"/>
              </a:ext>
            </a:extLst>
          </p:cNvPr>
          <p:cNvSpPr/>
          <p:nvPr/>
        </p:nvSpPr>
        <p:spPr>
          <a:xfrm>
            <a:off x="5008665" y="2738133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388DE4E-4DE9-4AB1-8489-B613CB2FA0B6}"/>
              </a:ext>
            </a:extLst>
          </p:cNvPr>
          <p:cNvSpPr/>
          <p:nvPr/>
        </p:nvSpPr>
        <p:spPr>
          <a:xfrm rot="2700000">
            <a:off x="5847258" y="2876708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2499C37-EC7F-4E75-9281-1E516DBCC9E7}"/>
              </a:ext>
            </a:extLst>
          </p:cNvPr>
          <p:cNvSpPr/>
          <p:nvPr/>
        </p:nvSpPr>
        <p:spPr>
          <a:xfrm>
            <a:off x="5772340" y="2782980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741C40A-A652-4C80-AC46-A4C94FB5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25767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EFA702-B9D3-43E8-9769-D64C2FDC5D99}"/>
              </a:ext>
            </a:extLst>
          </p:cNvPr>
          <p:cNvSpPr/>
          <p:nvPr/>
        </p:nvSpPr>
        <p:spPr>
          <a:xfrm>
            <a:off x="2267640" y="2730513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A198F7B-8812-4C9C-A5F0-AA3A7DF405D2}"/>
              </a:ext>
            </a:extLst>
          </p:cNvPr>
          <p:cNvSpPr/>
          <p:nvPr/>
        </p:nvSpPr>
        <p:spPr>
          <a:xfrm>
            <a:off x="2876875" y="2730513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0999B-8DC9-405E-AB62-94FE4A64D43A}"/>
              </a:ext>
            </a:extLst>
          </p:cNvPr>
          <p:cNvSpPr/>
          <p:nvPr/>
        </p:nvSpPr>
        <p:spPr>
          <a:xfrm>
            <a:off x="3532666" y="2730513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수납상태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E098742-A36C-4520-BA23-36BDC6E7D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196" y="25767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19B7D54-D26E-4B59-88C6-39A2110E3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026" y="25767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34F552C-A608-45FD-AE29-8F77CF5AE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796" y="25767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D56CBFE-248D-4A15-BE99-FC816B2DB867}"/>
              </a:ext>
            </a:extLst>
          </p:cNvPr>
          <p:cNvSpPr/>
          <p:nvPr/>
        </p:nvSpPr>
        <p:spPr>
          <a:xfrm>
            <a:off x="6015920" y="2741973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8AA9ECD-4812-4167-B09D-E695DB84D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698" y="2567065"/>
            <a:ext cx="124364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F06F8FE-42A5-4276-AD57-D118653A8012}"/>
              </a:ext>
            </a:extLst>
          </p:cNvPr>
          <p:cNvSpPr/>
          <p:nvPr/>
        </p:nvSpPr>
        <p:spPr>
          <a:xfrm>
            <a:off x="4271656" y="2730755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수신대상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A68F8F4-589E-475B-94E3-21BD9A02F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581" y="25767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E5EEEE-973D-4CC9-A721-0F0312700827}"/>
              </a:ext>
            </a:extLst>
          </p:cNvPr>
          <p:cNvSpPr/>
          <p:nvPr/>
        </p:nvSpPr>
        <p:spPr>
          <a:xfrm>
            <a:off x="7307140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F193250-E071-415E-BBD1-F974B235C61D}"/>
              </a:ext>
            </a:extLst>
          </p:cNvPr>
          <p:cNvSpPr/>
          <p:nvPr/>
        </p:nvSpPr>
        <p:spPr>
          <a:xfrm>
            <a:off x="7555594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392D53-4506-4466-ABC8-DCC12C8C55CC}"/>
              </a:ext>
            </a:extLst>
          </p:cNvPr>
          <p:cNvSpPr/>
          <p:nvPr/>
        </p:nvSpPr>
        <p:spPr>
          <a:xfrm>
            <a:off x="7804048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1CD7191-C12B-484D-8C90-5E733E1DD2AD}"/>
              </a:ext>
            </a:extLst>
          </p:cNvPr>
          <p:cNvSpPr/>
          <p:nvPr/>
        </p:nvSpPr>
        <p:spPr>
          <a:xfrm>
            <a:off x="8052502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C573153-458A-4783-A77F-DCE13C01314A}"/>
              </a:ext>
            </a:extLst>
          </p:cNvPr>
          <p:cNvSpPr/>
          <p:nvPr/>
        </p:nvSpPr>
        <p:spPr>
          <a:xfrm>
            <a:off x="8300956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38E82E-103B-46EB-BB7A-E18CECE1E1B7}"/>
              </a:ext>
            </a:extLst>
          </p:cNvPr>
          <p:cNvSpPr/>
          <p:nvPr/>
        </p:nvSpPr>
        <p:spPr>
          <a:xfrm>
            <a:off x="8549410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2869DA4-48E2-438D-824F-1420C9CFAD70}"/>
              </a:ext>
            </a:extLst>
          </p:cNvPr>
          <p:cNvSpPr/>
          <p:nvPr/>
        </p:nvSpPr>
        <p:spPr>
          <a:xfrm>
            <a:off x="8797864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7ED4E13-50F3-4AC6-9333-1DFDD24F3C06}"/>
              </a:ext>
            </a:extLst>
          </p:cNvPr>
          <p:cNvSpPr/>
          <p:nvPr/>
        </p:nvSpPr>
        <p:spPr>
          <a:xfrm>
            <a:off x="9046318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A4571A6-DAAE-4C2D-A575-20F64F56EA09}"/>
              </a:ext>
            </a:extLst>
          </p:cNvPr>
          <p:cNvSpPr/>
          <p:nvPr/>
        </p:nvSpPr>
        <p:spPr>
          <a:xfrm>
            <a:off x="9294772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1A4B8C2-7C2D-4D2D-9218-3388CA63FB01}"/>
              </a:ext>
            </a:extLst>
          </p:cNvPr>
          <p:cNvSpPr/>
          <p:nvPr/>
        </p:nvSpPr>
        <p:spPr>
          <a:xfrm>
            <a:off x="7267732" y="2782980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CC67B217-3ABA-415C-8974-A93292385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7923803" y="2803350"/>
            <a:ext cx="133484" cy="128211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903F6D-881C-423C-99BC-B410252BDF90}"/>
              </a:ext>
            </a:extLst>
          </p:cNvPr>
          <p:cNvSpPr/>
          <p:nvPr/>
        </p:nvSpPr>
        <p:spPr>
          <a:xfrm>
            <a:off x="8291872" y="2775478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E6A501F8-08E5-40E1-86B6-3C87215A3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8947943" y="2795848"/>
            <a:ext cx="133484" cy="128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FCD0B7-3608-4633-96CD-C1D5D054D5BA}"/>
              </a:ext>
            </a:extLst>
          </p:cNvPr>
          <p:cNvSpPr txBox="1"/>
          <p:nvPr/>
        </p:nvSpPr>
        <p:spPr>
          <a:xfrm>
            <a:off x="8039100" y="2725023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F3D20BA-C254-43D2-9EEE-E03D71C5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368" y="2659048"/>
            <a:ext cx="124364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A9129CF-3F13-41D4-969E-E371676112DC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A9D94C-7898-4344-AC05-06EAC86FED3E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9490DEB-F7C1-490F-9C64-7FA2CA72B26A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3ABC934-4EFA-4364-87A6-3D7BE0E1E906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01E81BA-2C4E-447E-96E0-4562A6E6293F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8E81EFC-61C4-46CD-BC47-3CF79824573E}"/>
              </a:ext>
            </a:extLst>
          </p:cNvPr>
          <p:cNvSpPr/>
          <p:nvPr/>
        </p:nvSpPr>
        <p:spPr>
          <a:xfrm>
            <a:off x="1628666" y="4636817"/>
            <a:ext cx="2505075" cy="2035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F4361D3-313D-4495-ABC8-392173A6B6A3}"/>
              </a:ext>
            </a:extLst>
          </p:cNvPr>
          <p:cNvSpPr/>
          <p:nvPr/>
        </p:nvSpPr>
        <p:spPr>
          <a:xfrm>
            <a:off x="1653599" y="4696638"/>
            <a:ext cx="1428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앱 푸시 성공 </a:t>
            </a:r>
            <a:r>
              <a:rPr lang="en-US" altLang="ko-KR" sz="1000" b="1" dirty="0">
                <a:latin typeface="+mn-ea"/>
              </a:rPr>
              <a:t>(4)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B89B7EA-0FE1-4C78-9ADC-1472733B8B4A}"/>
              </a:ext>
            </a:extLst>
          </p:cNvPr>
          <p:cNvSpPr/>
          <p:nvPr/>
        </p:nvSpPr>
        <p:spPr>
          <a:xfrm>
            <a:off x="3898737" y="4636313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296287A5-1EDD-4EF4-BEAB-9D05F1C82099}"/>
              </a:ext>
            </a:extLst>
          </p:cNvPr>
          <p:cNvSpPr/>
          <p:nvPr/>
        </p:nvSpPr>
        <p:spPr>
          <a:xfrm>
            <a:off x="3636986" y="6342690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3B952B07-ADC8-4E21-9113-EE35111783AA}"/>
              </a:ext>
            </a:extLst>
          </p:cNvPr>
          <p:cNvSpPr/>
          <p:nvPr/>
        </p:nvSpPr>
        <p:spPr>
          <a:xfrm>
            <a:off x="3153006" y="6342690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04C335B-E84F-435A-A174-4CF28AF22F38}"/>
              </a:ext>
            </a:extLst>
          </p:cNvPr>
          <p:cNvSpPr txBox="1"/>
          <p:nvPr/>
        </p:nvSpPr>
        <p:spPr>
          <a:xfrm>
            <a:off x="1715149" y="4886516"/>
            <a:ext cx="1305165" cy="1268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dirty="0"/>
              <a:t>홍길동</a:t>
            </a:r>
            <a:r>
              <a:rPr lang="en-US" altLang="ko-KR" sz="800" dirty="0"/>
              <a:t> (010-0000-1111)</a:t>
            </a:r>
          </a:p>
          <a:p>
            <a:pPr>
              <a:lnSpc>
                <a:spcPct val="250000"/>
              </a:lnSpc>
            </a:pPr>
            <a:r>
              <a:rPr lang="ko-KR" altLang="en-US" sz="800" dirty="0" err="1"/>
              <a:t>성춘향</a:t>
            </a:r>
            <a:r>
              <a:rPr lang="en-US" altLang="ko-KR" sz="800" dirty="0"/>
              <a:t> (010-1111-2222)</a:t>
            </a:r>
          </a:p>
          <a:p>
            <a:pPr>
              <a:lnSpc>
                <a:spcPct val="250000"/>
              </a:lnSpc>
            </a:pPr>
            <a:r>
              <a:rPr lang="ko-KR" altLang="en-US" sz="800" dirty="0"/>
              <a:t>이몽룡</a:t>
            </a:r>
            <a:r>
              <a:rPr lang="en-US" altLang="ko-KR" sz="800" dirty="0"/>
              <a:t> (010-1234-5678)</a:t>
            </a:r>
          </a:p>
          <a:p>
            <a:pPr>
              <a:lnSpc>
                <a:spcPct val="250000"/>
              </a:lnSpc>
            </a:pPr>
            <a:r>
              <a:rPr lang="ko-KR" altLang="en-US" sz="800" dirty="0"/>
              <a:t>사범님 </a:t>
            </a:r>
            <a:r>
              <a:rPr lang="en-US" altLang="ko-KR" sz="800" dirty="0"/>
              <a:t>(010-0000-3333)</a:t>
            </a:r>
            <a:endParaRPr lang="ko-KR" altLang="en-US" sz="800" dirty="0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233AF67-03F9-484B-BC3C-C0E310024073}"/>
              </a:ext>
            </a:extLst>
          </p:cNvPr>
          <p:cNvCxnSpPr>
            <a:cxnSpLocks/>
          </p:cNvCxnSpPr>
          <p:nvPr/>
        </p:nvCxnSpPr>
        <p:spPr>
          <a:xfrm>
            <a:off x="1768489" y="528372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3687B1C-6003-496A-911F-8179F17456EC}"/>
              </a:ext>
            </a:extLst>
          </p:cNvPr>
          <p:cNvCxnSpPr>
            <a:cxnSpLocks/>
          </p:cNvCxnSpPr>
          <p:nvPr/>
        </p:nvCxnSpPr>
        <p:spPr>
          <a:xfrm>
            <a:off x="1768489" y="558649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2C00FC6-9E25-4009-8E00-616EC911770C}"/>
              </a:ext>
            </a:extLst>
          </p:cNvPr>
          <p:cNvCxnSpPr>
            <a:cxnSpLocks/>
          </p:cNvCxnSpPr>
          <p:nvPr/>
        </p:nvCxnSpPr>
        <p:spPr>
          <a:xfrm>
            <a:off x="1768489" y="588926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A87DD39-9E1A-4C68-B6A1-A9EDAF63B9D9}"/>
              </a:ext>
            </a:extLst>
          </p:cNvPr>
          <p:cNvCxnSpPr>
            <a:cxnSpLocks/>
          </p:cNvCxnSpPr>
          <p:nvPr/>
        </p:nvCxnSpPr>
        <p:spPr>
          <a:xfrm>
            <a:off x="1768489" y="619203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A114C4E-C21B-4FDA-8CEA-DB8558A1E050}"/>
              </a:ext>
            </a:extLst>
          </p:cNvPr>
          <p:cNvCxnSpPr>
            <a:cxnSpLocks/>
          </p:cNvCxnSpPr>
          <p:nvPr/>
        </p:nvCxnSpPr>
        <p:spPr>
          <a:xfrm>
            <a:off x="1768489" y="498095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658BAF3-CE0E-4D39-9531-F51C985C5F21}"/>
              </a:ext>
            </a:extLst>
          </p:cNvPr>
          <p:cNvSpPr/>
          <p:nvPr/>
        </p:nvSpPr>
        <p:spPr>
          <a:xfrm>
            <a:off x="7048418" y="4642827"/>
            <a:ext cx="2505075" cy="2035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ㅇ</a:t>
            </a:r>
            <a:endParaRPr lang="ko-KR" altLang="en-US" sz="1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617ECFC-C82A-415D-915C-1107EF72C112}"/>
              </a:ext>
            </a:extLst>
          </p:cNvPr>
          <p:cNvSpPr/>
          <p:nvPr/>
        </p:nvSpPr>
        <p:spPr>
          <a:xfrm>
            <a:off x="7073351" y="4693123"/>
            <a:ext cx="1428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앱 푸시 실패 </a:t>
            </a:r>
            <a:r>
              <a:rPr lang="en-US" altLang="ko-KR" sz="1000" b="1" dirty="0">
                <a:latin typeface="+mn-ea"/>
              </a:rPr>
              <a:t>(4)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1C03084-6DF8-4DA0-8293-854CFDC109AC}"/>
              </a:ext>
            </a:extLst>
          </p:cNvPr>
          <p:cNvSpPr/>
          <p:nvPr/>
        </p:nvSpPr>
        <p:spPr>
          <a:xfrm>
            <a:off x="9318489" y="4651848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B3A9E3B3-595A-4F29-A3D7-7B12516569C6}"/>
              </a:ext>
            </a:extLst>
          </p:cNvPr>
          <p:cNvSpPr/>
          <p:nvPr/>
        </p:nvSpPr>
        <p:spPr>
          <a:xfrm>
            <a:off x="8926024" y="6348700"/>
            <a:ext cx="502753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재전송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D635D4FE-E356-4B66-97E9-8AEA5F05BA2A}"/>
              </a:ext>
            </a:extLst>
          </p:cNvPr>
          <p:cNvSpPr/>
          <p:nvPr/>
        </p:nvSpPr>
        <p:spPr>
          <a:xfrm>
            <a:off x="8442126" y="6348700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FDCBB0-F1F5-4C4F-AD9D-7194E843FCA8}"/>
              </a:ext>
            </a:extLst>
          </p:cNvPr>
          <p:cNvSpPr txBox="1"/>
          <p:nvPr/>
        </p:nvSpPr>
        <p:spPr>
          <a:xfrm>
            <a:off x="7356845" y="4892526"/>
            <a:ext cx="1305165" cy="1268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dirty="0"/>
              <a:t>홍길동</a:t>
            </a:r>
            <a:r>
              <a:rPr lang="en-US" altLang="ko-KR" sz="800" dirty="0"/>
              <a:t> (010-0000-1111)</a:t>
            </a:r>
          </a:p>
          <a:p>
            <a:pPr>
              <a:lnSpc>
                <a:spcPct val="250000"/>
              </a:lnSpc>
            </a:pPr>
            <a:r>
              <a:rPr lang="ko-KR" altLang="en-US" sz="800" dirty="0" err="1"/>
              <a:t>성춘향</a:t>
            </a:r>
            <a:r>
              <a:rPr lang="en-US" altLang="ko-KR" sz="800" dirty="0"/>
              <a:t> (010-1111-2222)</a:t>
            </a:r>
          </a:p>
          <a:p>
            <a:pPr>
              <a:lnSpc>
                <a:spcPct val="250000"/>
              </a:lnSpc>
            </a:pPr>
            <a:r>
              <a:rPr lang="ko-KR" altLang="en-US" sz="800" dirty="0"/>
              <a:t>이몽룡</a:t>
            </a:r>
            <a:r>
              <a:rPr lang="en-US" altLang="ko-KR" sz="800" dirty="0"/>
              <a:t> (010-1234-5678)</a:t>
            </a:r>
          </a:p>
          <a:p>
            <a:pPr>
              <a:lnSpc>
                <a:spcPct val="250000"/>
              </a:lnSpc>
            </a:pPr>
            <a:r>
              <a:rPr lang="ko-KR" altLang="en-US" sz="800" dirty="0"/>
              <a:t>사범님 </a:t>
            </a:r>
            <a:r>
              <a:rPr lang="en-US" altLang="ko-KR" sz="800" dirty="0"/>
              <a:t>(010-0000-3333)</a:t>
            </a:r>
            <a:endParaRPr lang="ko-KR" altLang="en-US" sz="800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5BF9553-0E1F-4DCE-A317-A6DC89221D9D}"/>
              </a:ext>
            </a:extLst>
          </p:cNvPr>
          <p:cNvCxnSpPr>
            <a:cxnSpLocks/>
          </p:cNvCxnSpPr>
          <p:nvPr/>
        </p:nvCxnSpPr>
        <p:spPr>
          <a:xfrm>
            <a:off x="7188241" y="527068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CBEA9610-C96F-4FD7-813C-0EA683D6AA22}"/>
              </a:ext>
            </a:extLst>
          </p:cNvPr>
          <p:cNvCxnSpPr>
            <a:cxnSpLocks/>
          </p:cNvCxnSpPr>
          <p:nvPr/>
        </p:nvCxnSpPr>
        <p:spPr>
          <a:xfrm>
            <a:off x="7188241" y="559250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276E2EE-D42F-463D-9A42-F1B00CCD856A}"/>
              </a:ext>
            </a:extLst>
          </p:cNvPr>
          <p:cNvCxnSpPr>
            <a:cxnSpLocks/>
          </p:cNvCxnSpPr>
          <p:nvPr/>
        </p:nvCxnSpPr>
        <p:spPr>
          <a:xfrm>
            <a:off x="7188241" y="589527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28F90A2B-581E-4C4F-B229-39C0844D574E}"/>
              </a:ext>
            </a:extLst>
          </p:cNvPr>
          <p:cNvCxnSpPr>
            <a:cxnSpLocks/>
          </p:cNvCxnSpPr>
          <p:nvPr/>
        </p:nvCxnSpPr>
        <p:spPr>
          <a:xfrm>
            <a:off x="7188241" y="619804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D9C75DC-E42C-4DA3-AD7F-EB7D46ECF15E}"/>
              </a:ext>
            </a:extLst>
          </p:cNvPr>
          <p:cNvCxnSpPr>
            <a:cxnSpLocks/>
          </p:cNvCxnSpPr>
          <p:nvPr/>
        </p:nvCxnSpPr>
        <p:spPr>
          <a:xfrm>
            <a:off x="7188241" y="4615494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CB51382-560F-4D42-8AD1-07735F822658}"/>
              </a:ext>
            </a:extLst>
          </p:cNvPr>
          <p:cNvSpPr/>
          <p:nvPr/>
        </p:nvSpPr>
        <p:spPr>
          <a:xfrm>
            <a:off x="7236677" y="506033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42BDAFC-E6FF-4B56-8290-F44D72C8F59A}"/>
              </a:ext>
            </a:extLst>
          </p:cNvPr>
          <p:cNvSpPr/>
          <p:nvPr/>
        </p:nvSpPr>
        <p:spPr>
          <a:xfrm>
            <a:off x="7236677" y="537069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45F1DF1-2593-4AF8-8284-D7CDBEB0022E}"/>
              </a:ext>
            </a:extLst>
          </p:cNvPr>
          <p:cNvSpPr/>
          <p:nvPr/>
        </p:nvSpPr>
        <p:spPr>
          <a:xfrm>
            <a:off x="7236677" y="568106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FC58C15-19A4-4A70-A64F-43D79D61AC07}"/>
              </a:ext>
            </a:extLst>
          </p:cNvPr>
          <p:cNvSpPr/>
          <p:nvPr/>
        </p:nvSpPr>
        <p:spPr>
          <a:xfrm>
            <a:off x="7236677" y="598190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49B6FD3-7CF5-4501-B291-68AF6ECA1E83}"/>
              </a:ext>
            </a:extLst>
          </p:cNvPr>
          <p:cNvSpPr/>
          <p:nvPr/>
        </p:nvSpPr>
        <p:spPr>
          <a:xfrm>
            <a:off x="7235032" y="637056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F9F30A-A874-4542-A416-4D25891FD5BD}"/>
              </a:ext>
            </a:extLst>
          </p:cNvPr>
          <p:cNvSpPr txBox="1"/>
          <p:nvPr/>
        </p:nvSpPr>
        <p:spPr>
          <a:xfrm>
            <a:off x="7351776" y="634274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전체</a:t>
            </a:r>
            <a:endParaRPr lang="ko-KR" altLang="en-US" sz="8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2FF66C-513D-4524-B7E1-F311F34E5389}"/>
              </a:ext>
            </a:extLst>
          </p:cNvPr>
          <p:cNvCxnSpPr>
            <a:cxnSpLocks/>
          </p:cNvCxnSpPr>
          <p:nvPr/>
        </p:nvCxnSpPr>
        <p:spPr>
          <a:xfrm>
            <a:off x="3305175" y="2600325"/>
            <a:ext cx="161986" cy="234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3148DAF-78AF-4F12-B36B-71B3A1EA0670}"/>
              </a:ext>
            </a:extLst>
          </p:cNvPr>
          <p:cNvCxnSpPr>
            <a:cxnSpLocks/>
            <a:stCxn id="196" idx="3"/>
          </p:cNvCxnSpPr>
          <p:nvPr/>
        </p:nvCxnSpPr>
        <p:spPr>
          <a:xfrm flipH="1">
            <a:off x="8965639" y="4512906"/>
            <a:ext cx="59340" cy="38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071CBC82-FA72-4FBC-97A1-59A5B5D5C796}"/>
              </a:ext>
            </a:extLst>
          </p:cNvPr>
          <p:cNvSpPr/>
          <p:nvPr/>
        </p:nvSpPr>
        <p:spPr>
          <a:xfrm>
            <a:off x="8512701" y="3293735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실패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DB631970-7047-4821-B1F6-0030053F160F}"/>
              </a:ext>
            </a:extLst>
          </p:cNvPr>
          <p:cNvSpPr/>
          <p:nvPr/>
        </p:nvSpPr>
        <p:spPr>
          <a:xfrm>
            <a:off x="7922197" y="3292822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성공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A904FB32-8317-48FB-B1EC-35F143AA59E5}"/>
              </a:ext>
            </a:extLst>
          </p:cNvPr>
          <p:cNvSpPr/>
          <p:nvPr/>
        </p:nvSpPr>
        <p:spPr>
          <a:xfrm>
            <a:off x="8512701" y="3691536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실패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E4963572-A181-4CDD-B35E-CFF1B64BD6B4}"/>
              </a:ext>
            </a:extLst>
          </p:cNvPr>
          <p:cNvSpPr/>
          <p:nvPr/>
        </p:nvSpPr>
        <p:spPr>
          <a:xfrm>
            <a:off x="7922197" y="3690623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성공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87E61FFB-D1C9-4812-B867-D219F83E2E01}"/>
              </a:ext>
            </a:extLst>
          </p:cNvPr>
          <p:cNvSpPr/>
          <p:nvPr/>
        </p:nvSpPr>
        <p:spPr>
          <a:xfrm>
            <a:off x="8512701" y="4055506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실패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5B2CFEBD-115B-4E67-8DB5-6B4334A5EC49}"/>
              </a:ext>
            </a:extLst>
          </p:cNvPr>
          <p:cNvSpPr/>
          <p:nvPr/>
        </p:nvSpPr>
        <p:spPr>
          <a:xfrm>
            <a:off x="7922197" y="4054593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성공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0E12D7FF-3DCB-4471-B357-1F82319C73AF}"/>
              </a:ext>
            </a:extLst>
          </p:cNvPr>
          <p:cNvSpPr/>
          <p:nvPr/>
        </p:nvSpPr>
        <p:spPr>
          <a:xfrm>
            <a:off x="8522226" y="4408160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실패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679853E7-63BE-4E59-A97F-E19916D24CAD}"/>
              </a:ext>
            </a:extLst>
          </p:cNvPr>
          <p:cNvSpPr/>
          <p:nvPr/>
        </p:nvSpPr>
        <p:spPr>
          <a:xfrm>
            <a:off x="7931722" y="4407247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성공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AB82F619-B266-4848-9BB6-1DC50853B81B}"/>
              </a:ext>
            </a:extLst>
          </p:cNvPr>
          <p:cNvSpPr/>
          <p:nvPr/>
        </p:nvSpPr>
        <p:spPr>
          <a:xfrm>
            <a:off x="6539922" y="512416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4FFE8942-55D1-4F3A-9F4F-AB2A50B29F7C}"/>
              </a:ext>
            </a:extLst>
          </p:cNvPr>
          <p:cNvSpPr/>
          <p:nvPr/>
        </p:nvSpPr>
        <p:spPr>
          <a:xfrm>
            <a:off x="4271046" y="5050784"/>
            <a:ext cx="2505075" cy="2035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1C09CE4E-CD09-4C30-9267-E8485C8D3D87}"/>
              </a:ext>
            </a:extLst>
          </p:cNvPr>
          <p:cNvSpPr/>
          <p:nvPr/>
        </p:nvSpPr>
        <p:spPr>
          <a:xfrm>
            <a:off x="4295979" y="5110605"/>
            <a:ext cx="1428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메시지 내용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3CD82A03-69FB-4544-B93E-1A5E9F620A5F}"/>
              </a:ext>
            </a:extLst>
          </p:cNvPr>
          <p:cNvSpPr/>
          <p:nvPr/>
        </p:nvSpPr>
        <p:spPr>
          <a:xfrm>
            <a:off x="6541117" y="5050280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6041DB1B-9519-481C-82CF-454180199A1B}"/>
              </a:ext>
            </a:extLst>
          </p:cNvPr>
          <p:cNvSpPr/>
          <p:nvPr/>
        </p:nvSpPr>
        <p:spPr>
          <a:xfrm>
            <a:off x="6279366" y="6756657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3178AF48-1843-4BEC-8AE7-35283F73CE45}"/>
              </a:ext>
            </a:extLst>
          </p:cNvPr>
          <p:cNvSpPr/>
          <p:nvPr/>
        </p:nvSpPr>
        <p:spPr>
          <a:xfrm>
            <a:off x="5795386" y="6756657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5E5D620-AB8F-49D6-8BB5-CD5D46229521}"/>
              </a:ext>
            </a:extLst>
          </p:cNvPr>
          <p:cNvSpPr txBox="1"/>
          <p:nvPr/>
        </p:nvSpPr>
        <p:spPr>
          <a:xfrm>
            <a:off x="4326188" y="5476348"/>
            <a:ext cx="22937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수업료 안내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원생명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수업업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수강료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%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일까지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결제부탁드립니다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http://www.slfjskljflkdjfskljfdlk.comdjflkfsljfkdljskffljfkld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결제경로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A885E290-921F-4221-9CC3-56BC78E04EF6}"/>
              </a:ext>
            </a:extLst>
          </p:cNvPr>
          <p:cNvCxnSpPr>
            <a:cxnSpLocks/>
          </p:cNvCxnSpPr>
          <p:nvPr/>
        </p:nvCxnSpPr>
        <p:spPr>
          <a:xfrm>
            <a:off x="4410869" y="6606006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E0C983DE-CEF7-44B1-AC0A-76F322236E68}"/>
              </a:ext>
            </a:extLst>
          </p:cNvPr>
          <p:cNvCxnSpPr>
            <a:cxnSpLocks/>
          </p:cNvCxnSpPr>
          <p:nvPr/>
        </p:nvCxnSpPr>
        <p:spPr>
          <a:xfrm>
            <a:off x="4410869" y="5394926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FA59E4A-F087-4416-801E-7E3728AA7009}"/>
              </a:ext>
            </a:extLst>
          </p:cNvPr>
          <p:cNvCxnSpPr/>
          <p:nvPr/>
        </p:nvCxnSpPr>
        <p:spPr>
          <a:xfrm flipH="1">
            <a:off x="6279366" y="3429000"/>
            <a:ext cx="683511" cy="180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33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문자설정 </a:t>
            </a:r>
            <a:r>
              <a:rPr lang="en-US" altLang="ko-KR" sz="800" dirty="0"/>
              <a:t>(</a:t>
            </a:r>
            <a:r>
              <a:rPr lang="ko-KR" altLang="en-US" sz="800" dirty="0"/>
              <a:t>일반 메시지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문자설정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문자 메시지 설정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08372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메시지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3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990435" y="1501819"/>
            <a:ext cx="965368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문자설정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자동발송설정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814D25-D0A0-48BB-AFD3-083962B769C3}"/>
              </a:ext>
            </a:extLst>
          </p:cNvPr>
          <p:cNvSpPr txBox="1"/>
          <p:nvPr/>
        </p:nvSpPr>
        <p:spPr>
          <a:xfrm>
            <a:off x="2078814" y="1406528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문자 메시지 설정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66E2847-A477-4D4E-9389-34A33EA6E7B3}"/>
              </a:ext>
            </a:extLst>
          </p:cNvPr>
          <p:cNvSpPr/>
          <p:nvPr/>
        </p:nvSpPr>
        <p:spPr>
          <a:xfrm>
            <a:off x="2225837" y="23864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월부터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등록되었습니다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A2FAC7B-E906-4D77-90C2-D279339B5525}"/>
              </a:ext>
            </a:extLst>
          </p:cNvPr>
          <p:cNvSpPr/>
          <p:nvPr/>
        </p:nvSpPr>
        <p:spPr>
          <a:xfrm>
            <a:off x="7535311" y="23864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새로운 공지사항이 등록되었습니다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81F69F-2A94-40AE-8208-590D2B85D0C1}"/>
              </a:ext>
            </a:extLst>
          </p:cNvPr>
          <p:cNvSpPr/>
          <p:nvPr/>
        </p:nvSpPr>
        <p:spPr>
          <a:xfrm>
            <a:off x="2222658" y="4238059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0077976-3B75-4A78-AA76-D7C6C8CC7E7A}"/>
              </a:ext>
            </a:extLst>
          </p:cNvPr>
          <p:cNvSpPr/>
          <p:nvPr/>
        </p:nvSpPr>
        <p:spPr>
          <a:xfrm>
            <a:off x="7532132" y="4238059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44D2A68-C355-449C-93E3-C1C93639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584" y="24994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9CCACF33-60ED-4603-B584-2BCCF289F81C}"/>
              </a:ext>
            </a:extLst>
          </p:cNvPr>
          <p:cNvSpPr/>
          <p:nvPr/>
        </p:nvSpPr>
        <p:spPr>
          <a:xfrm>
            <a:off x="8325853" y="2110811"/>
            <a:ext cx="783617" cy="2055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템플릿 등록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D109D89-BD97-4569-8E01-9D38AC611E6E}"/>
              </a:ext>
            </a:extLst>
          </p:cNvPr>
          <p:cNvSpPr/>
          <p:nvPr/>
        </p:nvSpPr>
        <p:spPr>
          <a:xfrm>
            <a:off x="9500298" y="2612597"/>
            <a:ext cx="2152987" cy="3878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D41F7ED-092E-44BF-A601-6013C7800434}"/>
              </a:ext>
            </a:extLst>
          </p:cNvPr>
          <p:cNvSpPr/>
          <p:nvPr/>
        </p:nvSpPr>
        <p:spPr>
          <a:xfrm>
            <a:off x="9561507" y="2604380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템플릿 등록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20979AB-FB95-4C49-8568-983A9ED738D3}"/>
              </a:ext>
            </a:extLst>
          </p:cNvPr>
          <p:cNvSpPr/>
          <p:nvPr/>
        </p:nvSpPr>
        <p:spPr>
          <a:xfrm>
            <a:off x="11015330" y="340217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E0D8600-F8F5-4A70-A1B2-82EDB3C0265D}"/>
              </a:ext>
            </a:extLst>
          </p:cNvPr>
          <p:cNvCxnSpPr>
            <a:cxnSpLocks/>
            <a:stCxn id="114" idx="2"/>
            <a:endCxn id="115" idx="0"/>
          </p:cNvCxnSpPr>
          <p:nvPr/>
        </p:nvCxnSpPr>
        <p:spPr>
          <a:xfrm>
            <a:off x="8717662" y="2316330"/>
            <a:ext cx="1859130" cy="29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2A31243-D2F6-45F8-9534-157F32B952AC}"/>
              </a:ext>
            </a:extLst>
          </p:cNvPr>
          <p:cNvSpPr/>
          <p:nvPr/>
        </p:nvSpPr>
        <p:spPr>
          <a:xfrm>
            <a:off x="9647124" y="2900407"/>
            <a:ext cx="1863752" cy="2443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90byte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초과시 장문 문자로 자동 전환됩니다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0/2000byte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36EE659-D202-4402-8E97-AE1A4A488D25}"/>
              </a:ext>
            </a:extLst>
          </p:cNvPr>
          <p:cNvSpPr/>
          <p:nvPr/>
        </p:nvSpPr>
        <p:spPr>
          <a:xfrm>
            <a:off x="9645524" y="5989919"/>
            <a:ext cx="931268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1260745-D23A-451C-A2C3-FBE8976C56EB}"/>
              </a:ext>
            </a:extLst>
          </p:cNvPr>
          <p:cNvSpPr/>
          <p:nvPr/>
        </p:nvSpPr>
        <p:spPr>
          <a:xfrm>
            <a:off x="9646471" y="5457004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3992845-D40F-4C7D-9190-21A4A20474CE}"/>
              </a:ext>
            </a:extLst>
          </p:cNvPr>
          <p:cNvSpPr/>
          <p:nvPr/>
        </p:nvSpPr>
        <p:spPr>
          <a:xfrm>
            <a:off x="10288792" y="5451372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F7CC194-8F1E-407E-B1B1-00D179BCE11D}"/>
              </a:ext>
            </a:extLst>
          </p:cNvPr>
          <p:cNvSpPr/>
          <p:nvPr/>
        </p:nvSpPr>
        <p:spPr>
          <a:xfrm>
            <a:off x="10931113" y="5443792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99F80B8-59FD-4879-82FE-3C17EB67A3D3}"/>
              </a:ext>
            </a:extLst>
          </p:cNvPr>
          <p:cNvSpPr/>
          <p:nvPr/>
        </p:nvSpPr>
        <p:spPr>
          <a:xfrm>
            <a:off x="10600731" y="5989180"/>
            <a:ext cx="931268" cy="420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9B48EB-64C5-4E4B-922F-5D9E798B4492}"/>
              </a:ext>
            </a:extLst>
          </p:cNvPr>
          <p:cNvSpPr/>
          <p:nvPr/>
        </p:nvSpPr>
        <p:spPr>
          <a:xfrm>
            <a:off x="2234082" y="1744221"/>
            <a:ext cx="3337692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일반 </a:t>
            </a:r>
            <a:r>
              <a:rPr lang="ko-KR" altLang="en-US" sz="1100" dirty="0" err="1">
                <a:solidFill>
                  <a:schemeClr val="bg1"/>
                </a:solidFill>
              </a:rPr>
              <a:t>메세지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36A9591-EBB7-4F1A-A29D-0497F984C5FC}"/>
              </a:ext>
            </a:extLst>
          </p:cNvPr>
          <p:cNvSpPr/>
          <p:nvPr/>
        </p:nvSpPr>
        <p:spPr>
          <a:xfrm>
            <a:off x="5672729" y="1744221"/>
            <a:ext cx="3337692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메세지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919F504-3721-4EEE-A9B6-E95D0E6FB450}"/>
              </a:ext>
            </a:extLst>
          </p:cNvPr>
          <p:cNvSpPr/>
          <p:nvPr/>
        </p:nvSpPr>
        <p:spPr>
          <a:xfrm>
            <a:off x="4002255" y="2393432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등원하였습니다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DF465A0-50D5-4AF2-9969-CE10BA209BB4}"/>
              </a:ext>
            </a:extLst>
          </p:cNvPr>
          <p:cNvSpPr/>
          <p:nvPr/>
        </p:nvSpPr>
        <p:spPr>
          <a:xfrm>
            <a:off x="5770902" y="23731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하원하였습니다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9469488-A38A-4F03-9D64-FCF9325A0609}"/>
              </a:ext>
            </a:extLst>
          </p:cNvPr>
          <p:cNvSpPr/>
          <p:nvPr/>
        </p:nvSpPr>
        <p:spPr>
          <a:xfrm>
            <a:off x="4002255" y="4266915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F354C1-7125-4411-AB77-6F11C79D283F}"/>
              </a:ext>
            </a:extLst>
          </p:cNvPr>
          <p:cNvSpPr/>
          <p:nvPr/>
        </p:nvSpPr>
        <p:spPr>
          <a:xfrm>
            <a:off x="5770902" y="424659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766D49-4B88-4B26-AB92-599F7FE02EF8}"/>
              </a:ext>
            </a:extLst>
          </p:cNvPr>
          <p:cNvSpPr/>
          <p:nvPr/>
        </p:nvSpPr>
        <p:spPr>
          <a:xfrm>
            <a:off x="7814253" y="4813206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53D54A3-1835-4F4D-95A7-02FE087EA2AA}"/>
              </a:ext>
            </a:extLst>
          </p:cNvPr>
          <p:cNvSpPr/>
          <p:nvPr/>
        </p:nvSpPr>
        <p:spPr>
          <a:xfrm>
            <a:off x="7138216" y="3517700"/>
            <a:ext cx="2152987" cy="3878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C62C699-1354-4A72-A633-F5675513CDD6}"/>
              </a:ext>
            </a:extLst>
          </p:cNvPr>
          <p:cNvSpPr/>
          <p:nvPr/>
        </p:nvSpPr>
        <p:spPr>
          <a:xfrm>
            <a:off x="7199425" y="3509483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템플릿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수정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3FA334F-FAF8-4768-B4F3-8FF260492E93}"/>
              </a:ext>
            </a:extLst>
          </p:cNvPr>
          <p:cNvSpPr/>
          <p:nvPr/>
        </p:nvSpPr>
        <p:spPr>
          <a:xfrm>
            <a:off x="8653248" y="4307278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1985F20-47F9-465E-832A-D31BD9637BE2}"/>
              </a:ext>
            </a:extLst>
          </p:cNvPr>
          <p:cNvSpPr/>
          <p:nvPr/>
        </p:nvSpPr>
        <p:spPr>
          <a:xfrm>
            <a:off x="7285042" y="3805510"/>
            <a:ext cx="1863752" cy="2443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납부일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 납부 부탁드립니다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65byte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EA1E2E5-D576-4921-9DFA-3BBF6C471CF5}"/>
              </a:ext>
            </a:extLst>
          </p:cNvPr>
          <p:cNvSpPr/>
          <p:nvPr/>
        </p:nvSpPr>
        <p:spPr>
          <a:xfrm>
            <a:off x="7283442" y="6895022"/>
            <a:ext cx="931268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5246913-4F27-46CC-A29D-59FF9D36C50B}"/>
              </a:ext>
            </a:extLst>
          </p:cNvPr>
          <p:cNvSpPr/>
          <p:nvPr/>
        </p:nvSpPr>
        <p:spPr>
          <a:xfrm>
            <a:off x="7284389" y="6362107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DBF7AB3-0FC5-4D49-A439-9E375FE6B8D7}"/>
              </a:ext>
            </a:extLst>
          </p:cNvPr>
          <p:cNvSpPr/>
          <p:nvPr/>
        </p:nvSpPr>
        <p:spPr>
          <a:xfrm>
            <a:off x="7926710" y="6356475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0462E2E-7619-4B1B-B877-CC225BBF07AD}"/>
              </a:ext>
            </a:extLst>
          </p:cNvPr>
          <p:cNvSpPr/>
          <p:nvPr/>
        </p:nvSpPr>
        <p:spPr>
          <a:xfrm>
            <a:off x="8569031" y="6348895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193C87-4BA4-4495-A8BE-29C44E17D0AD}"/>
              </a:ext>
            </a:extLst>
          </p:cNvPr>
          <p:cNvSpPr/>
          <p:nvPr/>
        </p:nvSpPr>
        <p:spPr>
          <a:xfrm>
            <a:off x="8238649" y="6894283"/>
            <a:ext cx="931268" cy="420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757EB14-E53E-4D20-B6BC-443900F2EBAB}"/>
              </a:ext>
            </a:extLst>
          </p:cNvPr>
          <p:cNvCxnSpPr/>
          <p:nvPr/>
        </p:nvCxnSpPr>
        <p:spPr>
          <a:xfrm>
            <a:off x="6522720" y="3402175"/>
            <a:ext cx="884478" cy="76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717B244-0F8B-4354-A8BB-09CDEC29C45E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EEF24A6-686C-4942-BB2C-84136C9490A3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1FFEE54-6B27-473D-9487-1109A6585E13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30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자동 발송 메시지 설정 </a:t>
            </a:r>
            <a:r>
              <a:rPr lang="en-US" altLang="ko-KR" sz="800" dirty="0"/>
              <a:t>(</a:t>
            </a:r>
            <a:r>
              <a:rPr lang="ko-KR" altLang="en-US" sz="800" dirty="0"/>
              <a:t>일반 메시지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문자 </a:t>
            </a:r>
            <a:r>
              <a:rPr lang="en-US" altLang="ko-KR" sz="800" dirty="0"/>
              <a:t>&gt; </a:t>
            </a:r>
            <a:r>
              <a:rPr lang="ko-KR" altLang="en-US" sz="800" dirty="0"/>
              <a:t>자동 발송 메시지 설정</a:t>
            </a:r>
          </a:p>
          <a:p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319752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메시지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3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990435" y="1501819"/>
            <a:ext cx="965368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자동발송설정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814D25-D0A0-48BB-AFD3-083962B769C3}"/>
              </a:ext>
            </a:extLst>
          </p:cNvPr>
          <p:cNvSpPr txBox="1"/>
          <p:nvPr/>
        </p:nvSpPr>
        <p:spPr>
          <a:xfrm>
            <a:off x="2078814" y="1406528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자동 발송 메시지 설정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66E2847-A477-4D4E-9389-34A33EA6E7B3}"/>
              </a:ext>
            </a:extLst>
          </p:cNvPr>
          <p:cNvSpPr/>
          <p:nvPr/>
        </p:nvSpPr>
        <p:spPr>
          <a:xfrm>
            <a:off x="2225837" y="23864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월부터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등록되었습니다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A2FAC7B-E906-4D77-90C2-D279339B5525}"/>
              </a:ext>
            </a:extLst>
          </p:cNvPr>
          <p:cNvSpPr/>
          <p:nvPr/>
        </p:nvSpPr>
        <p:spPr>
          <a:xfrm>
            <a:off x="7535311" y="23864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새로운 공지사항이 등록되었습니다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81F69F-2A94-40AE-8208-590D2B85D0C1}"/>
              </a:ext>
            </a:extLst>
          </p:cNvPr>
          <p:cNvSpPr/>
          <p:nvPr/>
        </p:nvSpPr>
        <p:spPr>
          <a:xfrm>
            <a:off x="2222658" y="4238059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0077976-3B75-4A78-AA76-D7C6C8CC7E7A}"/>
              </a:ext>
            </a:extLst>
          </p:cNvPr>
          <p:cNvSpPr/>
          <p:nvPr/>
        </p:nvSpPr>
        <p:spPr>
          <a:xfrm>
            <a:off x="7532132" y="4238059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44D2A68-C355-449C-93E3-C1C93639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584" y="249932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9CCACF33-60ED-4603-B584-2BCCF289F81C}"/>
              </a:ext>
            </a:extLst>
          </p:cNvPr>
          <p:cNvSpPr/>
          <p:nvPr/>
        </p:nvSpPr>
        <p:spPr>
          <a:xfrm>
            <a:off x="8325853" y="2110811"/>
            <a:ext cx="783617" cy="2055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템플릿 등록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D109D89-BD97-4569-8E01-9D38AC611E6E}"/>
              </a:ext>
            </a:extLst>
          </p:cNvPr>
          <p:cNvSpPr/>
          <p:nvPr/>
        </p:nvSpPr>
        <p:spPr>
          <a:xfrm>
            <a:off x="9500298" y="2612597"/>
            <a:ext cx="2152987" cy="3878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D41F7ED-092E-44BF-A601-6013C7800434}"/>
              </a:ext>
            </a:extLst>
          </p:cNvPr>
          <p:cNvSpPr/>
          <p:nvPr/>
        </p:nvSpPr>
        <p:spPr>
          <a:xfrm>
            <a:off x="9561507" y="2604380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템플릿 등록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20979AB-FB95-4C49-8568-983A9ED738D3}"/>
              </a:ext>
            </a:extLst>
          </p:cNvPr>
          <p:cNvSpPr/>
          <p:nvPr/>
        </p:nvSpPr>
        <p:spPr>
          <a:xfrm>
            <a:off x="11015330" y="340217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E0D8600-F8F5-4A70-A1B2-82EDB3C0265D}"/>
              </a:ext>
            </a:extLst>
          </p:cNvPr>
          <p:cNvCxnSpPr>
            <a:cxnSpLocks/>
            <a:stCxn id="114" idx="2"/>
            <a:endCxn id="115" idx="0"/>
          </p:cNvCxnSpPr>
          <p:nvPr/>
        </p:nvCxnSpPr>
        <p:spPr>
          <a:xfrm>
            <a:off x="8717662" y="2316330"/>
            <a:ext cx="1859130" cy="29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2A31243-D2F6-45F8-9534-157F32B952AC}"/>
              </a:ext>
            </a:extLst>
          </p:cNvPr>
          <p:cNvSpPr/>
          <p:nvPr/>
        </p:nvSpPr>
        <p:spPr>
          <a:xfrm>
            <a:off x="9647124" y="2900407"/>
            <a:ext cx="1863752" cy="2443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90byte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초과시 장문 문자로 자동 전환됩니다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0/2000byte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36EE659-D202-4402-8E97-AE1A4A488D25}"/>
              </a:ext>
            </a:extLst>
          </p:cNvPr>
          <p:cNvSpPr/>
          <p:nvPr/>
        </p:nvSpPr>
        <p:spPr>
          <a:xfrm>
            <a:off x="9645524" y="5989919"/>
            <a:ext cx="931268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1260745-D23A-451C-A2C3-FBE8976C56EB}"/>
              </a:ext>
            </a:extLst>
          </p:cNvPr>
          <p:cNvSpPr/>
          <p:nvPr/>
        </p:nvSpPr>
        <p:spPr>
          <a:xfrm>
            <a:off x="9646471" y="5457004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3992845-D40F-4C7D-9190-21A4A20474CE}"/>
              </a:ext>
            </a:extLst>
          </p:cNvPr>
          <p:cNvSpPr/>
          <p:nvPr/>
        </p:nvSpPr>
        <p:spPr>
          <a:xfrm>
            <a:off x="10288792" y="5451372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F7CC194-8F1E-407E-B1B1-00D179BCE11D}"/>
              </a:ext>
            </a:extLst>
          </p:cNvPr>
          <p:cNvSpPr/>
          <p:nvPr/>
        </p:nvSpPr>
        <p:spPr>
          <a:xfrm>
            <a:off x="10931113" y="5443792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99F80B8-59FD-4879-82FE-3C17EB67A3D3}"/>
              </a:ext>
            </a:extLst>
          </p:cNvPr>
          <p:cNvSpPr/>
          <p:nvPr/>
        </p:nvSpPr>
        <p:spPr>
          <a:xfrm>
            <a:off x="10600731" y="5989180"/>
            <a:ext cx="931268" cy="420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9B48EB-64C5-4E4B-922F-5D9E798B4492}"/>
              </a:ext>
            </a:extLst>
          </p:cNvPr>
          <p:cNvSpPr/>
          <p:nvPr/>
        </p:nvSpPr>
        <p:spPr>
          <a:xfrm>
            <a:off x="2234082" y="1744221"/>
            <a:ext cx="3337692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일반 </a:t>
            </a:r>
            <a:r>
              <a:rPr lang="ko-KR" altLang="en-US" sz="1100" dirty="0" err="1">
                <a:solidFill>
                  <a:schemeClr val="bg1"/>
                </a:solidFill>
              </a:rPr>
              <a:t>메세지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36A9591-EBB7-4F1A-A29D-0497F984C5FC}"/>
              </a:ext>
            </a:extLst>
          </p:cNvPr>
          <p:cNvSpPr/>
          <p:nvPr/>
        </p:nvSpPr>
        <p:spPr>
          <a:xfrm>
            <a:off x="5672729" y="1744221"/>
            <a:ext cx="3337692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메세지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919F504-3721-4EEE-A9B6-E95D0E6FB450}"/>
              </a:ext>
            </a:extLst>
          </p:cNvPr>
          <p:cNvSpPr/>
          <p:nvPr/>
        </p:nvSpPr>
        <p:spPr>
          <a:xfrm>
            <a:off x="4002255" y="2393432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등원하였습니다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DF465A0-50D5-4AF2-9969-CE10BA209BB4}"/>
              </a:ext>
            </a:extLst>
          </p:cNvPr>
          <p:cNvSpPr/>
          <p:nvPr/>
        </p:nvSpPr>
        <p:spPr>
          <a:xfrm>
            <a:off x="5770902" y="23731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하원하였습니다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9469488-A38A-4F03-9D64-FCF9325A0609}"/>
              </a:ext>
            </a:extLst>
          </p:cNvPr>
          <p:cNvSpPr/>
          <p:nvPr/>
        </p:nvSpPr>
        <p:spPr>
          <a:xfrm>
            <a:off x="4002255" y="4266915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F354C1-7125-4411-AB77-6F11C79D283F}"/>
              </a:ext>
            </a:extLst>
          </p:cNvPr>
          <p:cNvSpPr/>
          <p:nvPr/>
        </p:nvSpPr>
        <p:spPr>
          <a:xfrm>
            <a:off x="5770902" y="424659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766D49-4B88-4B26-AB92-599F7FE02EF8}"/>
              </a:ext>
            </a:extLst>
          </p:cNvPr>
          <p:cNvSpPr/>
          <p:nvPr/>
        </p:nvSpPr>
        <p:spPr>
          <a:xfrm>
            <a:off x="7814253" y="4813206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53D54A3-1835-4F4D-95A7-02FE087EA2AA}"/>
              </a:ext>
            </a:extLst>
          </p:cNvPr>
          <p:cNvSpPr/>
          <p:nvPr/>
        </p:nvSpPr>
        <p:spPr>
          <a:xfrm>
            <a:off x="7138216" y="3517700"/>
            <a:ext cx="2152987" cy="3878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C62C699-1354-4A72-A633-F5675513CDD6}"/>
              </a:ext>
            </a:extLst>
          </p:cNvPr>
          <p:cNvSpPr/>
          <p:nvPr/>
        </p:nvSpPr>
        <p:spPr>
          <a:xfrm>
            <a:off x="7199425" y="3509483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템플릿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수정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3FA334F-FAF8-4768-B4F3-8FF260492E93}"/>
              </a:ext>
            </a:extLst>
          </p:cNvPr>
          <p:cNvSpPr/>
          <p:nvPr/>
        </p:nvSpPr>
        <p:spPr>
          <a:xfrm>
            <a:off x="8653248" y="4307278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1985F20-47F9-465E-832A-D31BD9637BE2}"/>
              </a:ext>
            </a:extLst>
          </p:cNvPr>
          <p:cNvSpPr/>
          <p:nvPr/>
        </p:nvSpPr>
        <p:spPr>
          <a:xfrm>
            <a:off x="7285042" y="3805510"/>
            <a:ext cx="1863752" cy="2443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납부일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 납부 부탁드립니다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65byte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EA1E2E5-D576-4921-9DFA-3BBF6C471CF5}"/>
              </a:ext>
            </a:extLst>
          </p:cNvPr>
          <p:cNvSpPr/>
          <p:nvPr/>
        </p:nvSpPr>
        <p:spPr>
          <a:xfrm>
            <a:off x="7283442" y="6895022"/>
            <a:ext cx="931268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5246913-4F27-46CC-A29D-59FF9D36C50B}"/>
              </a:ext>
            </a:extLst>
          </p:cNvPr>
          <p:cNvSpPr/>
          <p:nvPr/>
        </p:nvSpPr>
        <p:spPr>
          <a:xfrm>
            <a:off x="7284389" y="6362107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DBF7AB3-0FC5-4D49-A439-9E375FE6B8D7}"/>
              </a:ext>
            </a:extLst>
          </p:cNvPr>
          <p:cNvSpPr/>
          <p:nvPr/>
        </p:nvSpPr>
        <p:spPr>
          <a:xfrm>
            <a:off x="7926710" y="6356475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0462E2E-7619-4B1B-B877-CC225BBF07AD}"/>
              </a:ext>
            </a:extLst>
          </p:cNvPr>
          <p:cNvSpPr/>
          <p:nvPr/>
        </p:nvSpPr>
        <p:spPr>
          <a:xfrm>
            <a:off x="8569031" y="6348895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193C87-4BA4-4495-A8BE-29C44E17D0AD}"/>
              </a:ext>
            </a:extLst>
          </p:cNvPr>
          <p:cNvSpPr/>
          <p:nvPr/>
        </p:nvSpPr>
        <p:spPr>
          <a:xfrm>
            <a:off x="8238649" y="6894283"/>
            <a:ext cx="931268" cy="420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757EB14-E53E-4D20-B6BC-443900F2EBAB}"/>
              </a:ext>
            </a:extLst>
          </p:cNvPr>
          <p:cNvCxnSpPr/>
          <p:nvPr/>
        </p:nvCxnSpPr>
        <p:spPr>
          <a:xfrm>
            <a:off x="6522720" y="3402175"/>
            <a:ext cx="884478" cy="76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781C283-0C42-4BC2-BB4C-87BE340136FE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8032F29-743B-4749-AA20-A09C6F09A976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7AF96F1-2255-49A7-84B0-F4AA252ADE01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84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관리자 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78324"/>
              </p:ext>
            </p:extLst>
          </p:nvPr>
        </p:nvGraphicFramePr>
        <p:xfrm>
          <a:off x="9867900" y="366752"/>
          <a:ext cx="2324099" cy="184595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101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101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381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2DACC0-A0DA-4138-AA64-B6A7FEB76FC4}"/>
              </a:ext>
            </a:extLst>
          </p:cNvPr>
          <p:cNvSpPr txBox="1"/>
          <p:nvPr/>
        </p:nvSpPr>
        <p:spPr>
          <a:xfrm>
            <a:off x="4086435" y="1321062"/>
            <a:ext cx="15388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K-tigers</a:t>
            </a:r>
            <a:endParaRPr lang="ko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DF0ACA-30E8-457D-8122-8F3DE52F79DA}"/>
              </a:ext>
            </a:extLst>
          </p:cNvPr>
          <p:cNvSpPr/>
          <p:nvPr/>
        </p:nvSpPr>
        <p:spPr>
          <a:xfrm>
            <a:off x="3466828" y="2414541"/>
            <a:ext cx="2760617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85206C-2B4A-43FD-AE7C-B3F8BDDE0951}"/>
              </a:ext>
            </a:extLst>
          </p:cNvPr>
          <p:cNvSpPr/>
          <p:nvPr/>
        </p:nvSpPr>
        <p:spPr>
          <a:xfrm>
            <a:off x="3466827" y="3020785"/>
            <a:ext cx="2760617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D83001-C1B9-4A86-8C40-B41E66DD56D8}"/>
              </a:ext>
            </a:extLst>
          </p:cNvPr>
          <p:cNvSpPr/>
          <p:nvPr/>
        </p:nvSpPr>
        <p:spPr>
          <a:xfrm>
            <a:off x="3475535" y="3623673"/>
            <a:ext cx="2760617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C369B-9769-48B3-BFD6-998659DF5C73}"/>
              </a:ext>
            </a:extLst>
          </p:cNvPr>
          <p:cNvSpPr txBox="1"/>
          <p:nvPr/>
        </p:nvSpPr>
        <p:spPr>
          <a:xfrm>
            <a:off x="4033929" y="4226561"/>
            <a:ext cx="17219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아이디 찾기 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| 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비밀번호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4C13B-13F7-4855-8A43-8CBE807CBEA6}"/>
              </a:ext>
            </a:extLst>
          </p:cNvPr>
          <p:cNvSpPr txBox="1"/>
          <p:nvPr/>
        </p:nvSpPr>
        <p:spPr>
          <a:xfrm>
            <a:off x="3630187" y="4984206"/>
            <a:ext cx="2451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Copyright © NHN Edu Corp. All rights Reserved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10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자동 발송 메시지 설정 </a:t>
            </a:r>
            <a:r>
              <a:rPr lang="en-US" altLang="ko-KR" sz="800" dirty="0"/>
              <a:t>(</a:t>
            </a:r>
            <a:r>
              <a:rPr lang="ko-KR" altLang="en-US" sz="800" dirty="0"/>
              <a:t>수납 메시지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자동 발송 메시지 설정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260978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미세지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3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990435" y="1501819"/>
            <a:ext cx="965368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자동발송설정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814D25-D0A0-48BB-AFD3-083962B769C3}"/>
              </a:ext>
            </a:extLst>
          </p:cNvPr>
          <p:cNvSpPr txBox="1"/>
          <p:nvPr/>
        </p:nvSpPr>
        <p:spPr>
          <a:xfrm>
            <a:off x="2078814" y="1406528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자동 발송 메시지 설정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66E2847-A477-4D4E-9389-34A33EA6E7B3}"/>
              </a:ext>
            </a:extLst>
          </p:cNvPr>
          <p:cNvSpPr/>
          <p:nvPr/>
        </p:nvSpPr>
        <p:spPr>
          <a:xfrm>
            <a:off x="2225837" y="23864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납부일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 납부 부탁드립니다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A2FAC7B-E906-4D77-90C2-D279339B5525}"/>
              </a:ext>
            </a:extLst>
          </p:cNvPr>
          <p:cNvSpPr/>
          <p:nvPr/>
        </p:nvSpPr>
        <p:spPr>
          <a:xfrm>
            <a:off x="7535311" y="23864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선결제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81F69F-2A94-40AE-8208-590D2B85D0C1}"/>
              </a:ext>
            </a:extLst>
          </p:cNvPr>
          <p:cNvSpPr/>
          <p:nvPr/>
        </p:nvSpPr>
        <p:spPr>
          <a:xfrm>
            <a:off x="2222658" y="4238059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면제 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0077976-3B75-4A78-AA76-D7C6C8CC7E7A}"/>
              </a:ext>
            </a:extLst>
          </p:cNvPr>
          <p:cNvSpPr/>
          <p:nvPr/>
        </p:nvSpPr>
        <p:spPr>
          <a:xfrm>
            <a:off x="7532132" y="4238059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44D2A68-C355-449C-93E3-C1C93639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251" y="246758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9CCACF33-60ED-4603-B584-2BCCF289F81C}"/>
              </a:ext>
            </a:extLst>
          </p:cNvPr>
          <p:cNvSpPr/>
          <p:nvPr/>
        </p:nvSpPr>
        <p:spPr>
          <a:xfrm>
            <a:off x="8325853" y="2110811"/>
            <a:ext cx="783617" cy="2055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템플릿 등록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D109D89-BD97-4569-8E01-9D38AC611E6E}"/>
              </a:ext>
            </a:extLst>
          </p:cNvPr>
          <p:cNvSpPr/>
          <p:nvPr/>
        </p:nvSpPr>
        <p:spPr>
          <a:xfrm>
            <a:off x="9500298" y="2612597"/>
            <a:ext cx="2152987" cy="3878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D41F7ED-092E-44BF-A601-6013C7800434}"/>
              </a:ext>
            </a:extLst>
          </p:cNvPr>
          <p:cNvSpPr/>
          <p:nvPr/>
        </p:nvSpPr>
        <p:spPr>
          <a:xfrm>
            <a:off x="9561507" y="2604380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템플릿 등록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20979AB-FB95-4C49-8568-983A9ED738D3}"/>
              </a:ext>
            </a:extLst>
          </p:cNvPr>
          <p:cNvSpPr/>
          <p:nvPr/>
        </p:nvSpPr>
        <p:spPr>
          <a:xfrm>
            <a:off x="11015330" y="340217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E0D8600-F8F5-4A70-A1B2-82EDB3C0265D}"/>
              </a:ext>
            </a:extLst>
          </p:cNvPr>
          <p:cNvCxnSpPr>
            <a:cxnSpLocks/>
            <a:stCxn id="114" idx="2"/>
            <a:endCxn id="115" idx="0"/>
          </p:cNvCxnSpPr>
          <p:nvPr/>
        </p:nvCxnSpPr>
        <p:spPr>
          <a:xfrm>
            <a:off x="8717662" y="2316330"/>
            <a:ext cx="1859130" cy="29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2A31243-D2F6-45F8-9534-157F32B952AC}"/>
              </a:ext>
            </a:extLst>
          </p:cNvPr>
          <p:cNvSpPr/>
          <p:nvPr/>
        </p:nvSpPr>
        <p:spPr>
          <a:xfrm>
            <a:off x="9647124" y="2900407"/>
            <a:ext cx="1863752" cy="2443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90byte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초과시 장문 문자로 자동 전환됩니다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0/2000byte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36EE659-D202-4402-8E97-AE1A4A488D25}"/>
              </a:ext>
            </a:extLst>
          </p:cNvPr>
          <p:cNvSpPr/>
          <p:nvPr/>
        </p:nvSpPr>
        <p:spPr>
          <a:xfrm>
            <a:off x="9645524" y="5989919"/>
            <a:ext cx="931268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1260745-D23A-451C-A2C3-FBE8976C56EB}"/>
              </a:ext>
            </a:extLst>
          </p:cNvPr>
          <p:cNvSpPr/>
          <p:nvPr/>
        </p:nvSpPr>
        <p:spPr>
          <a:xfrm>
            <a:off x="9646471" y="5457004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3992845-D40F-4C7D-9190-21A4A20474CE}"/>
              </a:ext>
            </a:extLst>
          </p:cNvPr>
          <p:cNvSpPr/>
          <p:nvPr/>
        </p:nvSpPr>
        <p:spPr>
          <a:xfrm>
            <a:off x="10288792" y="5451372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F7CC194-8F1E-407E-B1B1-00D179BCE11D}"/>
              </a:ext>
            </a:extLst>
          </p:cNvPr>
          <p:cNvSpPr/>
          <p:nvPr/>
        </p:nvSpPr>
        <p:spPr>
          <a:xfrm>
            <a:off x="10931113" y="5443792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F84DC16-036B-4060-97F8-EFD2FC7A6666}"/>
              </a:ext>
            </a:extLst>
          </p:cNvPr>
          <p:cNvSpPr/>
          <p:nvPr/>
        </p:nvSpPr>
        <p:spPr>
          <a:xfrm>
            <a:off x="9646471" y="5717431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납부일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C6AE222-B035-4BCB-9BBC-88E6469F90DD}"/>
              </a:ext>
            </a:extLst>
          </p:cNvPr>
          <p:cNvSpPr/>
          <p:nvPr/>
        </p:nvSpPr>
        <p:spPr>
          <a:xfrm>
            <a:off x="10288792" y="5711799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납부액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005B3A4-1642-4373-B9AA-69C2BE26D89D}"/>
              </a:ext>
            </a:extLst>
          </p:cNvPr>
          <p:cNvSpPr/>
          <p:nvPr/>
        </p:nvSpPr>
        <p:spPr>
          <a:xfrm>
            <a:off x="10931113" y="5704219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계좌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99F80B8-59FD-4879-82FE-3C17EB67A3D3}"/>
              </a:ext>
            </a:extLst>
          </p:cNvPr>
          <p:cNvSpPr/>
          <p:nvPr/>
        </p:nvSpPr>
        <p:spPr>
          <a:xfrm>
            <a:off x="10600731" y="5989180"/>
            <a:ext cx="931268" cy="420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9B48EB-64C5-4E4B-922F-5D9E798B4492}"/>
              </a:ext>
            </a:extLst>
          </p:cNvPr>
          <p:cNvSpPr/>
          <p:nvPr/>
        </p:nvSpPr>
        <p:spPr>
          <a:xfrm>
            <a:off x="2234082" y="1744221"/>
            <a:ext cx="3337692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일반 </a:t>
            </a:r>
            <a:r>
              <a:rPr lang="ko-KR" altLang="en-US" sz="1100" dirty="0" err="1">
                <a:solidFill>
                  <a:schemeClr val="tx1"/>
                </a:solidFill>
              </a:rPr>
              <a:t>메세지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36A9591-EBB7-4F1A-A29D-0497F984C5FC}"/>
              </a:ext>
            </a:extLst>
          </p:cNvPr>
          <p:cNvSpPr/>
          <p:nvPr/>
        </p:nvSpPr>
        <p:spPr>
          <a:xfrm>
            <a:off x="5672729" y="1744221"/>
            <a:ext cx="3337692" cy="2981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수납 </a:t>
            </a:r>
            <a:r>
              <a:rPr lang="ko-KR" altLang="en-US" sz="1000" dirty="0" err="1">
                <a:solidFill>
                  <a:schemeClr val="bg1"/>
                </a:solidFill>
              </a:rPr>
              <a:t>메세지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919F504-3721-4EEE-A9B6-E95D0E6FB450}"/>
              </a:ext>
            </a:extLst>
          </p:cNvPr>
          <p:cNvSpPr/>
          <p:nvPr/>
        </p:nvSpPr>
        <p:spPr>
          <a:xfrm>
            <a:off x="4002255" y="2393432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납부되었습니다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DF465A0-50D5-4AF2-9969-CE10BA209BB4}"/>
              </a:ext>
            </a:extLst>
          </p:cNvPr>
          <p:cNvSpPr/>
          <p:nvPr/>
        </p:nvSpPr>
        <p:spPr>
          <a:xfrm>
            <a:off x="5770902" y="23731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미납되었습니다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빠른 시일 내에 납부 부탁드립니다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9469488-A38A-4F03-9D64-FCF9325A0609}"/>
              </a:ext>
            </a:extLst>
          </p:cNvPr>
          <p:cNvSpPr/>
          <p:nvPr/>
        </p:nvSpPr>
        <p:spPr>
          <a:xfrm>
            <a:off x="4002255" y="4266915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F354C1-7125-4411-AB77-6F11C79D283F}"/>
              </a:ext>
            </a:extLst>
          </p:cNvPr>
          <p:cNvSpPr/>
          <p:nvPr/>
        </p:nvSpPr>
        <p:spPr>
          <a:xfrm>
            <a:off x="5770902" y="424659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7C0A82-6F1D-4E70-997B-DC7D7E98EA65}"/>
              </a:ext>
            </a:extLst>
          </p:cNvPr>
          <p:cNvSpPr/>
          <p:nvPr/>
        </p:nvSpPr>
        <p:spPr>
          <a:xfrm>
            <a:off x="7154911" y="3662101"/>
            <a:ext cx="2152987" cy="3878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181751-87E6-40C4-BC7C-B5AB79A7D346}"/>
              </a:ext>
            </a:extLst>
          </p:cNvPr>
          <p:cNvSpPr/>
          <p:nvPr/>
        </p:nvSpPr>
        <p:spPr>
          <a:xfrm>
            <a:off x="7216120" y="3653884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템플릿 수정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C2E10B3-07D2-4FB4-9801-AEC72DDE5619}"/>
              </a:ext>
            </a:extLst>
          </p:cNvPr>
          <p:cNvSpPr/>
          <p:nvPr/>
        </p:nvSpPr>
        <p:spPr>
          <a:xfrm>
            <a:off x="8669943" y="4451679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EA03454-0869-4C23-B57E-2AADB2AB6EAF}"/>
              </a:ext>
            </a:extLst>
          </p:cNvPr>
          <p:cNvSpPr/>
          <p:nvPr/>
        </p:nvSpPr>
        <p:spPr>
          <a:xfrm>
            <a:off x="7301737" y="3949911"/>
            <a:ext cx="1863752" cy="2443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납부일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 납부 부탁드립니다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0/2000byte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617C75-5264-4A50-95E2-35A3DCED1D01}"/>
              </a:ext>
            </a:extLst>
          </p:cNvPr>
          <p:cNvSpPr/>
          <p:nvPr/>
        </p:nvSpPr>
        <p:spPr>
          <a:xfrm>
            <a:off x="7300137" y="7039423"/>
            <a:ext cx="931268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E68EC94-4D6B-422F-A0B0-49538190C61B}"/>
              </a:ext>
            </a:extLst>
          </p:cNvPr>
          <p:cNvSpPr/>
          <p:nvPr/>
        </p:nvSpPr>
        <p:spPr>
          <a:xfrm>
            <a:off x="7301084" y="6506508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37FD607-0DDA-49E0-817D-3E9E54A84DDB}"/>
              </a:ext>
            </a:extLst>
          </p:cNvPr>
          <p:cNvSpPr/>
          <p:nvPr/>
        </p:nvSpPr>
        <p:spPr>
          <a:xfrm>
            <a:off x="7943405" y="6500876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8E607F-1CCA-4F0C-BA3B-B9C47D3942A6}"/>
              </a:ext>
            </a:extLst>
          </p:cNvPr>
          <p:cNvSpPr/>
          <p:nvPr/>
        </p:nvSpPr>
        <p:spPr>
          <a:xfrm>
            <a:off x="8585726" y="6493296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DB9F5C6-5ABE-4097-B041-AE33E2308484}"/>
              </a:ext>
            </a:extLst>
          </p:cNvPr>
          <p:cNvSpPr/>
          <p:nvPr/>
        </p:nvSpPr>
        <p:spPr>
          <a:xfrm>
            <a:off x="7301084" y="6766935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납부일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D649F22-68CC-46C6-9E43-C4CB10F6C17D}"/>
              </a:ext>
            </a:extLst>
          </p:cNvPr>
          <p:cNvSpPr/>
          <p:nvPr/>
        </p:nvSpPr>
        <p:spPr>
          <a:xfrm>
            <a:off x="7943405" y="6761303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납부액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DDED9-EEBA-4347-96F0-C2BA1B0DB9ED}"/>
              </a:ext>
            </a:extLst>
          </p:cNvPr>
          <p:cNvSpPr/>
          <p:nvPr/>
        </p:nvSpPr>
        <p:spPr>
          <a:xfrm>
            <a:off x="8585726" y="6753723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계좌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CC819FD-AAB4-479D-A816-0D957B197330}"/>
              </a:ext>
            </a:extLst>
          </p:cNvPr>
          <p:cNvSpPr/>
          <p:nvPr/>
        </p:nvSpPr>
        <p:spPr>
          <a:xfrm>
            <a:off x="8255344" y="7038684"/>
            <a:ext cx="931268" cy="420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3C915CB-2C30-42CA-A05C-29622058F2B8}"/>
              </a:ext>
            </a:extLst>
          </p:cNvPr>
          <p:cNvCxnSpPr>
            <a:cxnSpLocks/>
          </p:cNvCxnSpPr>
          <p:nvPr/>
        </p:nvCxnSpPr>
        <p:spPr>
          <a:xfrm>
            <a:off x="3384260" y="3858557"/>
            <a:ext cx="4225686" cy="141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B5DF4FF-A874-4E13-9F9C-F1A7F127D8F8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CC7AB27-1A37-48B8-BB84-2F136864FBEB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E97EABF-6225-4091-81FB-29EB8A0CDC9C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029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D37169-65FE-460C-96AA-197561F824F6}"/>
              </a:ext>
            </a:extLst>
          </p:cNvPr>
          <p:cNvSpPr/>
          <p:nvPr/>
        </p:nvSpPr>
        <p:spPr>
          <a:xfrm>
            <a:off x="1262743" y="783771"/>
            <a:ext cx="7567748" cy="57215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메시지 불러오기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 </a:t>
            </a:r>
            <a:r>
              <a:rPr lang="en-US" altLang="ko-KR" sz="800" dirty="0"/>
              <a:t>&gt; </a:t>
            </a:r>
            <a:r>
              <a:rPr lang="ko-KR" altLang="en-US" sz="800" dirty="0"/>
              <a:t>문자발송 </a:t>
            </a:r>
            <a:r>
              <a:rPr lang="en-US" altLang="ko-KR" sz="800" dirty="0"/>
              <a:t>&gt; </a:t>
            </a:r>
            <a:r>
              <a:rPr lang="ko-KR" altLang="en-US" sz="800" dirty="0"/>
              <a:t>메시지 불러오기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25435"/>
              </p:ext>
            </p:extLst>
          </p:nvPr>
        </p:nvGraphicFramePr>
        <p:xfrm>
          <a:off x="9867900" y="366754"/>
          <a:ext cx="2324099" cy="316009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178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일반 메시지에서 불러오기를 누르면 일반 메시지 템플릿만 불러오고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 메시지에서 불러오기를 누르면 수납 메시지 템플릿만 불러올 수 있다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310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36198"/>
                  </a:ext>
                </a:extLst>
              </a:tr>
              <a:tr h="178295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295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1465152" y="111475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메시지 불러오기 </a:t>
            </a:r>
            <a:r>
              <a:rPr lang="en-US" altLang="ko-KR" sz="1200" b="1" dirty="0"/>
              <a:t>(23</a:t>
            </a:r>
            <a:r>
              <a:rPr lang="ko-KR" altLang="en-US" sz="1200" b="1" dirty="0"/>
              <a:t>건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6D52648-B2A9-4BB4-BD97-D416BE18E1B7}"/>
              </a:ext>
            </a:extLst>
          </p:cNvPr>
          <p:cNvSpPr/>
          <p:nvPr/>
        </p:nvSpPr>
        <p:spPr>
          <a:xfrm>
            <a:off x="1612175" y="166791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</a:t>
            </a: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수업료 안내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원생명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수강료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일까지 결제 부탁드립니다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C2FB178-56ED-4065-8EAF-427FD4081369}"/>
              </a:ext>
            </a:extLst>
          </p:cNvPr>
          <p:cNvSpPr/>
          <p:nvPr/>
        </p:nvSpPr>
        <p:spPr>
          <a:xfrm>
            <a:off x="3377470" y="166791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C92C531-FE9A-42D9-9D3C-97FCFBB55457}"/>
              </a:ext>
            </a:extLst>
          </p:cNvPr>
          <p:cNvSpPr/>
          <p:nvPr/>
        </p:nvSpPr>
        <p:spPr>
          <a:xfrm>
            <a:off x="5166193" y="166791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8EB212D-CC54-474E-A945-36BF5E77327D}"/>
              </a:ext>
            </a:extLst>
          </p:cNvPr>
          <p:cNvSpPr/>
          <p:nvPr/>
        </p:nvSpPr>
        <p:spPr>
          <a:xfrm>
            <a:off x="6921649" y="166791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476BC40-8552-4856-9607-EE8BD7C4CB1C}"/>
              </a:ext>
            </a:extLst>
          </p:cNvPr>
          <p:cNvSpPr/>
          <p:nvPr/>
        </p:nvSpPr>
        <p:spPr>
          <a:xfrm>
            <a:off x="1608996" y="3702446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2147ADF-19AF-47F0-9B4A-B994B6F14772}"/>
              </a:ext>
            </a:extLst>
          </p:cNvPr>
          <p:cNvSpPr/>
          <p:nvPr/>
        </p:nvSpPr>
        <p:spPr>
          <a:xfrm>
            <a:off x="3374291" y="3702446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860E8DD-EA9A-4164-85C4-6FB3C7C43206}"/>
              </a:ext>
            </a:extLst>
          </p:cNvPr>
          <p:cNvSpPr/>
          <p:nvPr/>
        </p:nvSpPr>
        <p:spPr>
          <a:xfrm>
            <a:off x="5163014" y="3702446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DA70421-6492-4A95-A013-DB2A227C029A}"/>
              </a:ext>
            </a:extLst>
          </p:cNvPr>
          <p:cNvSpPr/>
          <p:nvPr/>
        </p:nvSpPr>
        <p:spPr>
          <a:xfrm>
            <a:off x="6918470" y="3702446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2FA3B1E-9AF7-45CB-9D5A-E4A9C190E4C6}"/>
              </a:ext>
            </a:extLst>
          </p:cNvPr>
          <p:cNvSpPr/>
          <p:nvPr/>
        </p:nvSpPr>
        <p:spPr>
          <a:xfrm>
            <a:off x="3261817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4A4D5AC-DB89-446B-967B-448A9C7FE391}"/>
              </a:ext>
            </a:extLst>
          </p:cNvPr>
          <p:cNvSpPr/>
          <p:nvPr/>
        </p:nvSpPr>
        <p:spPr>
          <a:xfrm>
            <a:off x="3510271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1D9DD35-AB89-4661-8EF1-C1990D0FB188}"/>
              </a:ext>
            </a:extLst>
          </p:cNvPr>
          <p:cNvSpPr/>
          <p:nvPr/>
        </p:nvSpPr>
        <p:spPr>
          <a:xfrm>
            <a:off x="3758725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CA9F67A-8065-4793-ACF9-446374ADC9E4}"/>
              </a:ext>
            </a:extLst>
          </p:cNvPr>
          <p:cNvSpPr/>
          <p:nvPr/>
        </p:nvSpPr>
        <p:spPr>
          <a:xfrm>
            <a:off x="4007179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E1E5AF7-8F9E-4E8C-8359-160C05A0C4A8}"/>
              </a:ext>
            </a:extLst>
          </p:cNvPr>
          <p:cNvSpPr/>
          <p:nvPr/>
        </p:nvSpPr>
        <p:spPr>
          <a:xfrm>
            <a:off x="4255633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7AD6536-7750-42F8-9155-CA8E7F1CD3E1}"/>
              </a:ext>
            </a:extLst>
          </p:cNvPr>
          <p:cNvSpPr/>
          <p:nvPr/>
        </p:nvSpPr>
        <p:spPr>
          <a:xfrm>
            <a:off x="4504087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2E358B0-929A-45C6-81AD-83FEF6A12692}"/>
              </a:ext>
            </a:extLst>
          </p:cNvPr>
          <p:cNvSpPr/>
          <p:nvPr/>
        </p:nvSpPr>
        <p:spPr>
          <a:xfrm>
            <a:off x="4752541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80DCB1B-75FB-407E-8408-717C476E32A2}"/>
              </a:ext>
            </a:extLst>
          </p:cNvPr>
          <p:cNvSpPr/>
          <p:nvPr/>
        </p:nvSpPr>
        <p:spPr>
          <a:xfrm>
            <a:off x="5000995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807C19F-0C70-4A8B-8FA6-4EE5C44B1A4B}"/>
              </a:ext>
            </a:extLst>
          </p:cNvPr>
          <p:cNvSpPr/>
          <p:nvPr/>
        </p:nvSpPr>
        <p:spPr>
          <a:xfrm>
            <a:off x="5249449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FD4FAAE-7A24-40AD-869A-F679825A5621}"/>
              </a:ext>
            </a:extLst>
          </p:cNvPr>
          <p:cNvSpPr/>
          <p:nvPr/>
        </p:nvSpPr>
        <p:spPr>
          <a:xfrm>
            <a:off x="5497903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836EA19-02B3-4E9F-BE09-6E84F0160B6C}"/>
              </a:ext>
            </a:extLst>
          </p:cNvPr>
          <p:cNvSpPr/>
          <p:nvPr/>
        </p:nvSpPr>
        <p:spPr>
          <a:xfrm>
            <a:off x="5746357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061C6F4-6B8A-41E2-8EC4-4D10FDD935EB}"/>
              </a:ext>
            </a:extLst>
          </p:cNvPr>
          <p:cNvSpPr/>
          <p:nvPr/>
        </p:nvSpPr>
        <p:spPr>
          <a:xfrm>
            <a:off x="5994811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34A7B16-66F5-4E03-8767-D62E29308FC2}"/>
              </a:ext>
            </a:extLst>
          </p:cNvPr>
          <p:cNvSpPr/>
          <p:nvPr/>
        </p:nvSpPr>
        <p:spPr>
          <a:xfrm>
            <a:off x="6243265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F4E548D-BB60-4056-80CB-DC977FBDE911}"/>
              </a:ext>
            </a:extLst>
          </p:cNvPr>
          <p:cNvSpPr/>
          <p:nvPr/>
        </p:nvSpPr>
        <p:spPr>
          <a:xfrm>
            <a:off x="6491716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4E4587E-9EF0-44DA-9BC2-7D9840022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417" y="111475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5531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F9A729AA-44F9-4D61-A3C3-F9C8A14B68FA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 </a:t>
            </a:r>
            <a:r>
              <a:rPr lang="en-US" altLang="ko-KR" sz="800" dirty="0"/>
              <a:t>&gt; </a:t>
            </a:r>
            <a:r>
              <a:rPr lang="ko-KR" altLang="en-US" sz="800" dirty="0"/>
              <a:t>수납현황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06751"/>
              </p:ext>
            </p:extLst>
          </p:nvPr>
        </p:nvGraphicFramePr>
        <p:xfrm>
          <a:off x="9867900" y="366752"/>
          <a:ext cx="2324099" cy="6980466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1-9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청구항목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교습비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도복비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소풍비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대화참가비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880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-10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 해당월 날짜 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7180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수납방식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무통장입금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카카오페이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809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0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선택된 값 모두 초기화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0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체크된 값 가지고 수납메시지 보내기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395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청구자료 신규 생성 레이어 팝업 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17550"/>
                  </a:ext>
                </a:extLst>
              </a:tr>
              <a:tr h="4865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해당월 수업 시작일과 종료일이 자동으로 설정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276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 날짜 자동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달력버튼 클릭 수정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28007"/>
                  </a:ext>
                </a:extLst>
              </a:tr>
              <a:tr h="26465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은행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은행과 카드사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리트스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발생 리스트에 해당 업체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77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입금자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또는 결제자 이름 기입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3169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238920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4638970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238920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17B1E2-C926-4639-B6F4-DCF82C5F16B2}"/>
              </a:ext>
            </a:extLst>
          </p:cNvPr>
          <p:cNvSpPr txBox="1"/>
          <p:nvPr/>
        </p:nvSpPr>
        <p:spPr>
          <a:xfrm>
            <a:off x="1099615" y="1501819"/>
            <a:ext cx="856187" cy="12003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6DA445-E9FD-4A12-A1FC-A7067B7EE3A7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수납현황</a:t>
            </a:r>
          </a:p>
        </p:txBody>
      </p:sp>
      <p:graphicFrame>
        <p:nvGraphicFramePr>
          <p:cNvPr id="26" name="표 10">
            <a:extLst>
              <a:ext uri="{FF2B5EF4-FFF2-40B4-BE49-F238E27FC236}">
                <a16:creationId xmlns:a16="http://schemas.microsoft.com/office/drawing/2014/main" id="{7850371E-41D9-4391-9602-B3B24DA39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78399"/>
              </p:ext>
            </p:extLst>
          </p:nvPr>
        </p:nvGraphicFramePr>
        <p:xfrm>
          <a:off x="2254537" y="2101231"/>
          <a:ext cx="6893204" cy="2185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345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643873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597159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709126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091682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725036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78712738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청구항목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수업명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수강료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수강기간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입금자명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납부방식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수납구분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수납일자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유치부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80,000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홍엄마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무통장입금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납부예정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도복비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유치부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박아빠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소풍비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초등부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15,000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김엄마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카카오페이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초등부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유아빠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현금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선결제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대회참가비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중등부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18,000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임엄마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고등부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강아빠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무통장입금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시범단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250,000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입금자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면제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FE2BF5-5F4C-48FD-9DE1-C2C5BFE50740}"/>
              </a:ext>
            </a:extLst>
          </p:cNvPr>
          <p:cNvSpPr/>
          <p:nvPr/>
        </p:nvSpPr>
        <p:spPr>
          <a:xfrm>
            <a:off x="389754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8F5263-6212-4FE9-B9EF-CFE5E9AE4C0C}"/>
              </a:ext>
            </a:extLst>
          </p:cNvPr>
          <p:cNvSpPr/>
          <p:nvPr/>
        </p:nvSpPr>
        <p:spPr>
          <a:xfrm>
            <a:off x="414599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566006-5C40-4FFA-8F21-2D92665227CF}"/>
              </a:ext>
            </a:extLst>
          </p:cNvPr>
          <p:cNvSpPr/>
          <p:nvPr/>
        </p:nvSpPr>
        <p:spPr>
          <a:xfrm>
            <a:off x="439445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F1410C-E4CB-4F4D-8A98-CFBFEA4DC949}"/>
              </a:ext>
            </a:extLst>
          </p:cNvPr>
          <p:cNvSpPr/>
          <p:nvPr/>
        </p:nvSpPr>
        <p:spPr>
          <a:xfrm>
            <a:off x="464290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177B44-868A-4ABB-B363-F61D7C64CD48}"/>
              </a:ext>
            </a:extLst>
          </p:cNvPr>
          <p:cNvSpPr/>
          <p:nvPr/>
        </p:nvSpPr>
        <p:spPr>
          <a:xfrm>
            <a:off x="489135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36F935-6161-4836-A855-B4482B62E5F9}"/>
              </a:ext>
            </a:extLst>
          </p:cNvPr>
          <p:cNvSpPr/>
          <p:nvPr/>
        </p:nvSpPr>
        <p:spPr>
          <a:xfrm>
            <a:off x="513981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6A6BA9-614F-4580-9AF8-869851887120}"/>
              </a:ext>
            </a:extLst>
          </p:cNvPr>
          <p:cNvSpPr/>
          <p:nvPr/>
        </p:nvSpPr>
        <p:spPr>
          <a:xfrm>
            <a:off x="538826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CBD821D-BA49-4D61-BFE2-396B19EDAED4}"/>
              </a:ext>
            </a:extLst>
          </p:cNvPr>
          <p:cNvSpPr/>
          <p:nvPr/>
        </p:nvSpPr>
        <p:spPr>
          <a:xfrm>
            <a:off x="563672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752666-83A2-4EF2-93A6-770AB1DB25BD}"/>
              </a:ext>
            </a:extLst>
          </p:cNvPr>
          <p:cNvSpPr/>
          <p:nvPr/>
        </p:nvSpPr>
        <p:spPr>
          <a:xfrm>
            <a:off x="588517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BA0DC6-A33D-4E7C-8C17-51B002F13937}"/>
              </a:ext>
            </a:extLst>
          </p:cNvPr>
          <p:cNvSpPr/>
          <p:nvPr/>
        </p:nvSpPr>
        <p:spPr>
          <a:xfrm>
            <a:off x="613362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AEA90E-5706-4F87-BA61-A58A5AD9A238}"/>
              </a:ext>
            </a:extLst>
          </p:cNvPr>
          <p:cNvSpPr/>
          <p:nvPr/>
        </p:nvSpPr>
        <p:spPr>
          <a:xfrm>
            <a:off x="638208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898B67-4AAD-4227-809F-20747DDA34AF}"/>
              </a:ext>
            </a:extLst>
          </p:cNvPr>
          <p:cNvSpPr/>
          <p:nvPr/>
        </p:nvSpPr>
        <p:spPr>
          <a:xfrm>
            <a:off x="663053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855552-24F9-4710-B124-C1A9D32C93A4}"/>
              </a:ext>
            </a:extLst>
          </p:cNvPr>
          <p:cNvSpPr/>
          <p:nvPr/>
        </p:nvSpPr>
        <p:spPr>
          <a:xfrm>
            <a:off x="687899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0F01200-F11E-41FB-96E2-7FEB8B2F451A}"/>
              </a:ext>
            </a:extLst>
          </p:cNvPr>
          <p:cNvSpPr/>
          <p:nvPr/>
        </p:nvSpPr>
        <p:spPr>
          <a:xfrm>
            <a:off x="7127441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A37C4F6-AD28-4131-9A01-EE0BCF95E2C5}"/>
              </a:ext>
            </a:extLst>
          </p:cNvPr>
          <p:cNvSpPr/>
          <p:nvPr/>
        </p:nvSpPr>
        <p:spPr>
          <a:xfrm>
            <a:off x="5126232" y="183706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4785A2-B54F-4DAC-805A-EFC581A6DD00}"/>
              </a:ext>
            </a:extLst>
          </p:cNvPr>
          <p:cNvSpPr/>
          <p:nvPr/>
        </p:nvSpPr>
        <p:spPr>
          <a:xfrm rot="2700000">
            <a:off x="5964825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147C96C-41A9-41FD-BC9A-99E67154CA2B}"/>
              </a:ext>
            </a:extLst>
          </p:cNvPr>
          <p:cNvSpPr/>
          <p:nvPr/>
        </p:nvSpPr>
        <p:spPr>
          <a:xfrm>
            <a:off x="5889907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23EA089-AEBE-4658-A498-EB8ED25EF0DB}"/>
              </a:ext>
            </a:extLst>
          </p:cNvPr>
          <p:cNvSpPr/>
          <p:nvPr/>
        </p:nvSpPr>
        <p:spPr>
          <a:xfrm>
            <a:off x="7942515" y="1837243"/>
            <a:ext cx="118546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청구자료 신규 생성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9D6CDF5-1F3E-42AE-B96B-30FED4E98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0011C33-C4B4-451D-9DBA-85C1A31E5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498" y="167686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7950E-6E57-4525-8BF3-2BA5CC143576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청구항목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2A11D7-EC58-4FA3-95BD-C6DAF83DFD0E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1243D12-7CB5-4984-B7BA-B7607C41FE36}"/>
              </a:ext>
            </a:extLst>
          </p:cNvPr>
          <p:cNvSpPr/>
          <p:nvPr/>
        </p:nvSpPr>
        <p:spPr>
          <a:xfrm>
            <a:off x="3663297" y="1837068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수납방식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7079CE7-E2F4-458E-AACB-D32416A28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19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4CD15F-A1EE-4696-A0C8-55A9843CB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657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A9E5DDE-3B60-46AA-8C74-7D9CAECA2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363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6067CBB-452B-49DD-9572-769E2DB76C68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66BD75-B80E-4143-BC30-49B019241BFF}"/>
              </a:ext>
            </a:extLst>
          </p:cNvPr>
          <p:cNvSpPr/>
          <p:nvPr/>
        </p:nvSpPr>
        <p:spPr>
          <a:xfrm>
            <a:off x="2301906" y="245266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6296685-5740-4C27-A8EA-8BD2DC3A24B8}"/>
              </a:ext>
            </a:extLst>
          </p:cNvPr>
          <p:cNvSpPr/>
          <p:nvPr/>
        </p:nvSpPr>
        <p:spPr>
          <a:xfrm>
            <a:off x="6114825" y="184090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F8156E1-974A-4869-9354-3D8E14DA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385" y="167362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993C1B-6886-464D-831D-188515A2CF35}"/>
              </a:ext>
            </a:extLst>
          </p:cNvPr>
          <p:cNvSpPr/>
          <p:nvPr/>
        </p:nvSpPr>
        <p:spPr>
          <a:xfrm>
            <a:off x="2301906" y="27263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BDCD34-E335-4629-B33D-144CC7180770}"/>
              </a:ext>
            </a:extLst>
          </p:cNvPr>
          <p:cNvSpPr/>
          <p:nvPr/>
        </p:nvSpPr>
        <p:spPr>
          <a:xfrm>
            <a:off x="2301906" y="300011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A15F2A0-860E-4006-8585-DCE8CB0E9290}"/>
              </a:ext>
            </a:extLst>
          </p:cNvPr>
          <p:cNvSpPr/>
          <p:nvPr/>
        </p:nvSpPr>
        <p:spPr>
          <a:xfrm>
            <a:off x="2301906" y="327383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717CD4-C763-419C-B3AC-90104D2B5A74}"/>
              </a:ext>
            </a:extLst>
          </p:cNvPr>
          <p:cNvSpPr/>
          <p:nvPr/>
        </p:nvSpPr>
        <p:spPr>
          <a:xfrm>
            <a:off x="2301906" y="354756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E9BD7CA-5C8B-475F-81B8-BFBB4942CE94}"/>
              </a:ext>
            </a:extLst>
          </p:cNvPr>
          <p:cNvSpPr/>
          <p:nvPr/>
        </p:nvSpPr>
        <p:spPr>
          <a:xfrm>
            <a:off x="2301906" y="382128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75C8AB0-A93C-42AC-AB05-9194E90B5424}"/>
              </a:ext>
            </a:extLst>
          </p:cNvPr>
          <p:cNvSpPr/>
          <p:nvPr/>
        </p:nvSpPr>
        <p:spPr>
          <a:xfrm>
            <a:off x="2301906" y="409501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181081C-B7F4-435F-8A84-07C1DDF4783E}"/>
              </a:ext>
            </a:extLst>
          </p:cNvPr>
          <p:cNvSpPr/>
          <p:nvPr/>
        </p:nvSpPr>
        <p:spPr>
          <a:xfrm>
            <a:off x="8460277" y="2442381"/>
            <a:ext cx="608331" cy="17313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수납처리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17221D-B797-4555-AF0D-E421BD0AD665}"/>
              </a:ext>
            </a:extLst>
          </p:cNvPr>
          <p:cNvSpPr/>
          <p:nvPr/>
        </p:nvSpPr>
        <p:spPr>
          <a:xfrm>
            <a:off x="4392789" y="1836365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수납구분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DC48519-9100-4A2C-9973-C01640EE8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149" y="168257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90B54C-FAE1-4B7C-BB51-3B05E9477DE5}"/>
              </a:ext>
            </a:extLst>
          </p:cNvPr>
          <p:cNvSpPr/>
          <p:nvPr/>
        </p:nvSpPr>
        <p:spPr>
          <a:xfrm>
            <a:off x="2197718" y="4869678"/>
            <a:ext cx="2614321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3DEC316-1182-4DC7-A274-A369452B2F82}"/>
              </a:ext>
            </a:extLst>
          </p:cNvPr>
          <p:cNvSpPr/>
          <p:nvPr/>
        </p:nvSpPr>
        <p:spPr>
          <a:xfrm>
            <a:off x="2222652" y="4929500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latin typeface="+mn-ea"/>
              </a:rPr>
              <a:t>청구자료 신규 생성</a:t>
            </a:r>
            <a:endParaRPr lang="ko-KR" altLang="en-US" sz="1000" b="1" dirty="0">
              <a:latin typeface="+mn-ea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D7E17B84-59BC-4451-A01C-3A023CC51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97755"/>
              </p:ext>
            </p:extLst>
          </p:nvPr>
        </p:nvGraphicFramePr>
        <p:xfrm>
          <a:off x="2272021" y="5172704"/>
          <a:ext cx="2490517" cy="12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청구항목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금액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6CBF0C6E-66AE-4940-9C28-2688CFCD020D}"/>
              </a:ext>
            </a:extLst>
          </p:cNvPr>
          <p:cNvSpPr/>
          <p:nvPr/>
        </p:nvSpPr>
        <p:spPr>
          <a:xfrm>
            <a:off x="4467789" y="4878700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9E26A0B-6557-4F58-985E-FC0A38C84E7D}"/>
              </a:ext>
            </a:extLst>
          </p:cNvPr>
          <p:cNvSpPr/>
          <p:nvPr/>
        </p:nvSpPr>
        <p:spPr>
          <a:xfrm>
            <a:off x="3121751" y="5194637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청구항목 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DE0DD41-BD7D-453D-8741-8EDD31270D6C}"/>
              </a:ext>
            </a:extLst>
          </p:cNvPr>
          <p:cNvSpPr/>
          <p:nvPr/>
        </p:nvSpPr>
        <p:spPr>
          <a:xfrm>
            <a:off x="3121749" y="5660544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8336FFB-4795-4ED0-95E9-70A9E49E70E5}"/>
              </a:ext>
            </a:extLst>
          </p:cNvPr>
          <p:cNvSpPr/>
          <p:nvPr/>
        </p:nvSpPr>
        <p:spPr>
          <a:xfrm>
            <a:off x="4223456" y="665107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9D8A855A-B461-4120-A567-19A6B7C13D0E}"/>
              </a:ext>
            </a:extLst>
          </p:cNvPr>
          <p:cNvSpPr/>
          <p:nvPr/>
        </p:nvSpPr>
        <p:spPr>
          <a:xfrm>
            <a:off x="3739476" y="665107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B1FFC99-AF0F-4D4B-95CD-7201DB4E992A}"/>
              </a:ext>
            </a:extLst>
          </p:cNvPr>
          <p:cNvSpPr/>
          <p:nvPr/>
        </p:nvSpPr>
        <p:spPr>
          <a:xfrm>
            <a:off x="3121750" y="5428357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1DAC92E-7148-4A4D-A9D6-D77E85C053E4}"/>
              </a:ext>
            </a:extLst>
          </p:cNvPr>
          <p:cNvSpPr/>
          <p:nvPr/>
        </p:nvSpPr>
        <p:spPr>
          <a:xfrm>
            <a:off x="3670783" y="5428357"/>
            <a:ext cx="978142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20-04-03~20-05-02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09140EF-F41B-496F-A593-C7CC30E6FCEE}"/>
              </a:ext>
            </a:extLst>
          </p:cNvPr>
          <p:cNvSpPr/>
          <p:nvPr/>
        </p:nvSpPr>
        <p:spPr>
          <a:xfrm>
            <a:off x="3121749" y="5923175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FC9855-72B7-4559-B974-523DD8705907}"/>
              </a:ext>
            </a:extLst>
          </p:cNvPr>
          <p:cNvSpPr txBox="1"/>
          <p:nvPr/>
        </p:nvSpPr>
        <p:spPr>
          <a:xfrm>
            <a:off x="4300561" y="5902888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22ADEB-4ABA-46BE-8B2E-429C5942BBE8}"/>
              </a:ext>
            </a:extLst>
          </p:cNvPr>
          <p:cNvSpPr txBox="1"/>
          <p:nvPr/>
        </p:nvSpPr>
        <p:spPr>
          <a:xfrm>
            <a:off x="3682751" y="564040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FEDFD9-A107-4C86-A0F3-48E61247A544}"/>
              </a:ext>
            </a:extLst>
          </p:cNvPr>
          <p:cNvSpPr/>
          <p:nvPr/>
        </p:nvSpPr>
        <p:spPr>
          <a:xfrm>
            <a:off x="7102831" y="5000668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CC9EB4F-2803-4D61-B780-446B4F235A54}"/>
              </a:ext>
            </a:extLst>
          </p:cNvPr>
          <p:cNvSpPr/>
          <p:nvPr/>
        </p:nvSpPr>
        <p:spPr>
          <a:xfrm>
            <a:off x="7127765" y="5060489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수납처리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345ED5F7-D16D-4C23-A211-382494C2F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230222"/>
              </p:ext>
            </p:extLst>
          </p:nvPr>
        </p:nvGraphicFramePr>
        <p:xfrm>
          <a:off x="7177134" y="5303693"/>
          <a:ext cx="2490517" cy="91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수납일자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수납방법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입금자명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204414"/>
                  </a:ext>
                </a:extLst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id="{9CFD5556-9216-42F8-A8AD-45DCB6E9633D}"/>
              </a:ext>
            </a:extLst>
          </p:cNvPr>
          <p:cNvSpPr/>
          <p:nvPr/>
        </p:nvSpPr>
        <p:spPr>
          <a:xfrm>
            <a:off x="9372902" y="5009689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33B6EA-34B5-4248-99FF-7237470F9CC2}"/>
              </a:ext>
            </a:extLst>
          </p:cNvPr>
          <p:cNvSpPr/>
          <p:nvPr/>
        </p:nvSpPr>
        <p:spPr>
          <a:xfrm>
            <a:off x="8026864" y="5325626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2020-04-04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24322BB-8829-4078-8FFE-036C83FC3781}"/>
              </a:ext>
            </a:extLst>
          </p:cNvPr>
          <p:cNvSpPr/>
          <p:nvPr/>
        </p:nvSpPr>
        <p:spPr>
          <a:xfrm>
            <a:off x="9157144" y="6376460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3DDCF3E4-D33E-4FED-979F-11F27517AC9F}"/>
              </a:ext>
            </a:extLst>
          </p:cNvPr>
          <p:cNvSpPr/>
          <p:nvPr/>
        </p:nvSpPr>
        <p:spPr>
          <a:xfrm>
            <a:off x="8673164" y="6376460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54FAA5-BFDF-4C70-AFD5-81F78F06B1AC}"/>
              </a:ext>
            </a:extLst>
          </p:cNvPr>
          <p:cNvSpPr/>
          <p:nvPr/>
        </p:nvSpPr>
        <p:spPr>
          <a:xfrm>
            <a:off x="8026863" y="5559346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완납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D7FB648E-459C-4935-9C77-C278A3A59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8808380" y="5347539"/>
            <a:ext cx="133484" cy="128211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B806A563-2153-4787-B947-F2A68B938CCC}"/>
              </a:ext>
            </a:extLst>
          </p:cNvPr>
          <p:cNvSpPr/>
          <p:nvPr/>
        </p:nvSpPr>
        <p:spPr>
          <a:xfrm>
            <a:off x="8935586" y="5795719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은행사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113B422-B338-401A-A476-B2B0413F6DE9}"/>
              </a:ext>
            </a:extLst>
          </p:cNvPr>
          <p:cNvSpPr/>
          <p:nvPr/>
        </p:nvSpPr>
        <p:spPr>
          <a:xfrm>
            <a:off x="8026863" y="5793426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현금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92246EB-73A8-43DF-A26B-2244158085A9}"/>
              </a:ext>
            </a:extLst>
          </p:cNvPr>
          <p:cNvSpPr/>
          <p:nvPr/>
        </p:nvSpPr>
        <p:spPr>
          <a:xfrm>
            <a:off x="8317977" y="5793426"/>
            <a:ext cx="291114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bg1"/>
                </a:solidFill>
              </a:rPr>
              <a:t>은행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B3A9CE2-2D42-4492-B72B-9BFC9D66741F}"/>
              </a:ext>
            </a:extLst>
          </p:cNvPr>
          <p:cNvSpPr/>
          <p:nvPr/>
        </p:nvSpPr>
        <p:spPr>
          <a:xfrm>
            <a:off x="8606910" y="5793426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카드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B78C88B-DC30-40EB-A1E8-EC79C21CE423}"/>
              </a:ext>
            </a:extLst>
          </p:cNvPr>
          <p:cNvSpPr/>
          <p:nvPr/>
        </p:nvSpPr>
        <p:spPr>
          <a:xfrm>
            <a:off x="8030211" y="6020524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홍엄마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795B0240-306C-4FAB-9AE7-30EDB3EDF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545" y="518447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BD76446-A9FC-4B1C-A7DD-0EC556C55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651" y="54249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25DB4D8-4A5C-42F7-81F7-937965E32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333" y="527619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C3627B5-2E74-4DA9-A8E8-6B6329725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07" y="534047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55C4766-02DB-4862-AE06-5B0C77C3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205" y="558515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C1068914-4FA7-4221-A50C-BAC71AC05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992" y="581305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4D10CE8-37A7-42CF-8353-843921EDD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779" y="601579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C189CB0-E91D-420A-A10F-A5A218B214B9}"/>
              </a:ext>
            </a:extLst>
          </p:cNvPr>
          <p:cNvCxnSpPr>
            <a:stCxn id="44" idx="1"/>
          </p:cNvCxnSpPr>
          <p:nvPr/>
        </p:nvCxnSpPr>
        <p:spPr>
          <a:xfrm flipH="1">
            <a:off x="4467789" y="1941989"/>
            <a:ext cx="3474726" cy="325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24634B3-79AE-437C-AF4C-A20F427A9371}"/>
              </a:ext>
            </a:extLst>
          </p:cNvPr>
          <p:cNvCxnSpPr>
            <a:stCxn id="65" idx="1"/>
          </p:cNvCxnSpPr>
          <p:nvPr/>
        </p:nvCxnSpPr>
        <p:spPr>
          <a:xfrm>
            <a:off x="8460277" y="2528949"/>
            <a:ext cx="437747" cy="266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B168B40C-883C-4382-9504-AC09C25618C4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788A2F1-48B8-4485-9BE7-D470F7133CA0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91C2775-A830-4498-A61B-4E9D23CC1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499" y="166733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F470346-1C4D-4414-B4D2-318750AB34E2}"/>
              </a:ext>
            </a:extLst>
          </p:cNvPr>
          <p:cNvSpPr/>
          <p:nvPr/>
        </p:nvSpPr>
        <p:spPr>
          <a:xfrm>
            <a:off x="7203914" y="1829916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SMS </a:t>
            </a:r>
            <a:r>
              <a:rPr lang="ko-KR" altLang="en-US" sz="900" dirty="0">
                <a:solidFill>
                  <a:schemeClr val="bg1"/>
                </a:solidFill>
              </a:rPr>
              <a:t>발송</a:t>
            </a:r>
          </a:p>
        </p:txBody>
      </p:sp>
    </p:spTree>
    <p:extLst>
      <p:ext uri="{BB962C8B-B14F-4D97-AF65-F5344CB8AC3E}">
        <p14:creationId xmlns:p14="http://schemas.microsoft.com/office/powerpoint/2010/main" val="1880746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리스트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리스트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7341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901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901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154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70108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10113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70108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FFDEEA-F471-4A9A-A4F7-56D7776CB83E}"/>
              </a:ext>
            </a:extLst>
          </p:cNvPr>
          <p:cNvSpPr/>
          <p:nvPr/>
        </p:nvSpPr>
        <p:spPr>
          <a:xfrm>
            <a:off x="389754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7FE725-E6E0-4130-A0F0-52D1C144B115}"/>
              </a:ext>
            </a:extLst>
          </p:cNvPr>
          <p:cNvSpPr/>
          <p:nvPr/>
        </p:nvSpPr>
        <p:spPr>
          <a:xfrm>
            <a:off x="414599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FCD1AD-43EA-439E-B7CF-E34113FEDE58}"/>
              </a:ext>
            </a:extLst>
          </p:cNvPr>
          <p:cNvSpPr/>
          <p:nvPr/>
        </p:nvSpPr>
        <p:spPr>
          <a:xfrm>
            <a:off x="439445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74CCF8-8C74-492A-B862-F09146992B97}"/>
              </a:ext>
            </a:extLst>
          </p:cNvPr>
          <p:cNvSpPr/>
          <p:nvPr/>
        </p:nvSpPr>
        <p:spPr>
          <a:xfrm>
            <a:off x="464290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051408-C47B-4878-9DF2-0C1A29B98AE9}"/>
              </a:ext>
            </a:extLst>
          </p:cNvPr>
          <p:cNvSpPr/>
          <p:nvPr/>
        </p:nvSpPr>
        <p:spPr>
          <a:xfrm>
            <a:off x="489135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7B9BBF-8461-4ECC-B1DA-EC2EAC4CB7CF}"/>
              </a:ext>
            </a:extLst>
          </p:cNvPr>
          <p:cNvSpPr/>
          <p:nvPr/>
        </p:nvSpPr>
        <p:spPr>
          <a:xfrm>
            <a:off x="513981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0C601F-3005-4406-A13F-07423A9D2F17}"/>
              </a:ext>
            </a:extLst>
          </p:cNvPr>
          <p:cNvSpPr/>
          <p:nvPr/>
        </p:nvSpPr>
        <p:spPr>
          <a:xfrm>
            <a:off x="538826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E7DAAE-F7DD-413D-A5D1-9F31D15778FA}"/>
              </a:ext>
            </a:extLst>
          </p:cNvPr>
          <p:cNvSpPr/>
          <p:nvPr/>
        </p:nvSpPr>
        <p:spPr>
          <a:xfrm>
            <a:off x="563672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C24F2A-BF13-4360-B12E-BCC4C3CF2AF4}"/>
              </a:ext>
            </a:extLst>
          </p:cNvPr>
          <p:cNvSpPr/>
          <p:nvPr/>
        </p:nvSpPr>
        <p:spPr>
          <a:xfrm>
            <a:off x="588517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B85D45-EAB2-4155-9100-D9D91A31384C}"/>
              </a:ext>
            </a:extLst>
          </p:cNvPr>
          <p:cNvSpPr/>
          <p:nvPr/>
        </p:nvSpPr>
        <p:spPr>
          <a:xfrm>
            <a:off x="613362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308F04-92F9-4715-A594-366482482ECA}"/>
              </a:ext>
            </a:extLst>
          </p:cNvPr>
          <p:cNvSpPr/>
          <p:nvPr/>
        </p:nvSpPr>
        <p:spPr>
          <a:xfrm>
            <a:off x="638208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86AB54-719A-49A7-9086-7ED3449E9963}"/>
              </a:ext>
            </a:extLst>
          </p:cNvPr>
          <p:cNvSpPr/>
          <p:nvPr/>
        </p:nvSpPr>
        <p:spPr>
          <a:xfrm>
            <a:off x="663053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F02795-DFB6-4D63-82BC-60B32E511902}"/>
              </a:ext>
            </a:extLst>
          </p:cNvPr>
          <p:cNvSpPr/>
          <p:nvPr/>
        </p:nvSpPr>
        <p:spPr>
          <a:xfrm>
            <a:off x="687899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C76EC9-08AC-4F74-8CEC-14641A824E62}"/>
              </a:ext>
            </a:extLst>
          </p:cNvPr>
          <p:cNvSpPr/>
          <p:nvPr/>
        </p:nvSpPr>
        <p:spPr>
          <a:xfrm>
            <a:off x="7127441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81B19E0-68F8-4FCE-B57B-7199DD0029E5}"/>
              </a:ext>
            </a:extLst>
          </p:cNvPr>
          <p:cNvSpPr/>
          <p:nvPr/>
        </p:nvSpPr>
        <p:spPr>
          <a:xfrm>
            <a:off x="8585904" y="1837243"/>
            <a:ext cx="55302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글쓰기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56" name="표 10">
            <a:extLst>
              <a:ext uri="{FF2B5EF4-FFF2-40B4-BE49-F238E27FC236}">
                <a16:creationId xmlns:a16="http://schemas.microsoft.com/office/drawing/2014/main" id="{3EF73030-6108-4D0D-AC11-D363911E1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568235"/>
              </p:ext>
            </p:extLst>
          </p:nvPr>
        </p:nvGraphicFramePr>
        <p:xfrm>
          <a:off x="2254537" y="2101231"/>
          <a:ext cx="6893204" cy="2185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0969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277988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3904818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823143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  <a:gridCol w="1038538">
                  <a:extLst>
                    <a:ext uri="{9D8B030D-6E8A-4147-A177-3AD203B41FA5}">
                      <a16:colId xmlns:a16="http://schemas.microsoft.com/office/drawing/2014/main" val="787127383"/>
                    </a:ext>
                  </a:extLst>
                </a:gridCol>
                <a:gridCol w="607748">
                  <a:extLst>
                    <a:ext uri="{9D8B030D-6E8A-4147-A177-3AD203B41FA5}">
                      <a16:colId xmlns:a16="http://schemas.microsoft.com/office/drawing/2014/main" val="2483889156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No.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조회수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2020-04-22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511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도복비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2020-04-20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256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소풍비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대회참가비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2020-04-08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2020-04-01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662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72FF4D-B720-4D44-AE2C-CA050900FFCD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77A6C5-3C7A-471E-82D1-BE713BD96474}"/>
              </a:ext>
            </a:extLst>
          </p:cNvPr>
          <p:cNvSpPr/>
          <p:nvPr/>
        </p:nvSpPr>
        <p:spPr>
          <a:xfrm>
            <a:off x="2301906" y="245266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1C37A3-953C-443C-BD1D-9AFC67BADE9C}"/>
              </a:ext>
            </a:extLst>
          </p:cNvPr>
          <p:cNvSpPr/>
          <p:nvPr/>
        </p:nvSpPr>
        <p:spPr>
          <a:xfrm>
            <a:off x="2301906" y="27263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4C62512-8619-48E2-8822-0E875F321C7C}"/>
              </a:ext>
            </a:extLst>
          </p:cNvPr>
          <p:cNvSpPr/>
          <p:nvPr/>
        </p:nvSpPr>
        <p:spPr>
          <a:xfrm>
            <a:off x="2301906" y="300011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5147034-84BA-44D7-97B6-92B703D13ED9}"/>
              </a:ext>
            </a:extLst>
          </p:cNvPr>
          <p:cNvSpPr/>
          <p:nvPr/>
        </p:nvSpPr>
        <p:spPr>
          <a:xfrm>
            <a:off x="2301906" y="327383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977D2C2-9C81-4008-956C-78EAFF4A7002}"/>
              </a:ext>
            </a:extLst>
          </p:cNvPr>
          <p:cNvSpPr/>
          <p:nvPr/>
        </p:nvSpPr>
        <p:spPr>
          <a:xfrm>
            <a:off x="2301906" y="354756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EC5E26-4951-491E-BCC3-4916DD6CFDBA}"/>
              </a:ext>
            </a:extLst>
          </p:cNvPr>
          <p:cNvSpPr/>
          <p:nvPr/>
        </p:nvSpPr>
        <p:spPr>
          <a:xfrm>
            <a:off x="2301906" y="382128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E16F6DA-F1BC-43DF-A9D3-E8F146D813B3}"/>
              </a:ext>
            </a:extLst>
          </p:cNvPr>
          <p:cNvSpPr/>
          <p:nvPr/>
        </p:nvSpPr>
        <p:spPr>
          <a:xfrm>
            <a:off x="2301906" y="409501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EA7563-6A0B-48D5-ABCA-F3B9F3E66873}"/>
              </a:ext>
            </a:extLst>
          </p:cNvPr>
          <p:cNvSpPr/>
          <p:nvPr/>
        </p:nvSpPr>
        <p:spPr>
          <a:xfrm>
            <a:off x="8136285" y="183555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C49F74-AC33-42E3-9FD5-11A1A87A088C}"/>
              </a:ext>
            </a:extLst>
          </p:cNvPr>
          <p:cNvSpPr txBox="1"/>
          <p:nvPr/>
        </p:nvSpPr>
        <p:spPr>
          <a:xfrm>
            <a:off x="1099615" y="1501819"/>
            <a:ext cx="856187" cy="9233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4A999A-B233-4C21-B164-E99D11E30D5F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7E1CD7A-57AF-4A0B-8212-EF795AD999F1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B1361C-E46B-4A3B-9DF4-AF5F62E9D166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1840408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등록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등록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20812"/>
              </p:ext>
            </p:extLst>
          </p:nvPr>
        </p:nvGraphicFramePr>
        <p:xfrm>
          <a:off x="9867900" y="366753"/>
          <a:ext cx="2324099" cy="184233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085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085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363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00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70108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10113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70108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7E233130-9F07-4DF1-B7EF-A45EF0447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45665"/>
              </p:ext>
            </p:extLst>
          </p:nvPr>
        </p:nvGraphicFramePr>
        <p:xfrm>
          <a:off x="2180755" y="1720694"/>
          <a:ext cx="6942702" cy="240810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0DD3B8E-A21F-430C-9FA4-24E4D73415B0}"/>
              </a:ext>
            </a:extLst>
          </p:cNvPr>
          <p:cNvSpPr/>
          <p:nvPr/>
        </p:nvSpPr>
        <p:spPr>
          <a:xfrm>
            <a:off x="3286778" y="2055302"/>
            <a:ext cx="5754843" cy="202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승급시험이 </a:t>
            </a:r>
            <a:r>
              <a:rPr lang="ko-KR" altLang="en-US" sz="900" dirty="0" err="1">
                <a:solidFill>
                  <a:schemeClr val="tx1"/>
                </a:solidFill>
              </a:rPr>
              <a:t>이번달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25</a:t>
            </a:r>
            <a:r>
              <a:rPr lang="ko-KR" altLang="en-US" sz="900" dirty="0">
                <a:solidFill>
                  <a:schemeClr val="tx1"/>
                </a:solidFill>
              </a:rPr>
              <a:t>일에 있을 예정입니다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해당 학생들은 도복을 </a:t>
            </a:r>
            <a:r>
              <a:rPr lang="ko-KR" altLang="en-US" sz="900" dirty="0" err="1">
                <a:solidFill>
                  <a:schemeClr val="tx1"/>
                </a:solidFill>
              </a:rPr>
              <a:t>챙겨입고</a:t>
            </a:r>
            <a:r>
              <a:rPr lang="ko-KR" altLang="en-US" sz="900" dirty="0">
                <a:solidFill>
                  <a:schemeClr val="tx1"/>
                </a:solidFill>
              </a:rPr>
              <a:t> 시간에 맞게 등원하기 바랍니다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승급시험 후에 과자파티가 있을 예정입니다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2B4B7F-57E5-46DB-B9DF-0E72D1E2E52F}"/>
              </a:ext>
            </a:extLst>
          </p:cNvPr>
          <p:cNvSpPr/>
          <p:nvPr/>
        </p:nvSpPr>
        <p:spPr>
          <a:xfrm>
            <a:off x="3286778" y="1781114"/>
            <a:ext cx="5754843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승급시험 안내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AA6D1F-B97F-46AC-80E3-25BEE39BC93E}"/>
              </a:ext>
            </a:extLst>
          </p:cNvPr>
          <p:cNvSpPr txBox="1"/>
          <p:nvPr/>
        </p:nvSpPr>
        <p:spPr>
          <a:xfrm>
            <a:off x="1099615" y="1501819"/>
            <a:ext cx="856187" cy="9233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914314-3902-4D65-9919-DE723880CB54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31F6014-B6D6-474E-92C6-9F8F385EB950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75A087-1872-4E93-952D-1413162F307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6FC437D-E817-436C-801F-62B4C88F5022}"/>
              </a:ext>
            </a:extLst>
          </p:cNvPr>
          <p:cNvSpPr/>
          <p:nvPr/>
        </p:nvSpPr>
        <p:spPr>
          <a:xfrm>
            <a:off x="8603347" y="4219814"/>
            <a:ext cx="502753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글쓰기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E5442C4-46C8-49C9-B6C3-2987158B62CA}"/>
              </a:ext>
            </a:extLst>
          </p:cNvPr>
          <p:cNvSpPr/>
          <p:nvPr/>
        </p:nvSpPr>
        <p:spPr>
          <a:xfrm>
            <a:off x="8176684" y="422651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462547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상세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88274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상세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33991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9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1991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199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70108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10113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70108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81B19E0-68F8-4FCE-B57B-7199DD0029E5}"/>
              </a:ext>
            </a:extLst>
          </p:cNvPr>
          <p:cNvSpPr/>
          <p:nvPr/>
        </p:nvSpPr>
        <p:spPr>
          <a:xfrm>
            <a:off x="8718114" y="5777287"/>
            <a:ext cx="37772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EA7563-6A0B-48D5-ABCA-F3B9F3E66873}"/>
              </a:ext>
            </a:extLst>
          </p:cNvPr>
          <p:cNvSpPr/>
          <p:nvPr/>
        </p:nvSpPr>
        <p:spPr>
          <a:xfrm>
            <a:off x="8289900" y="5783987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7E233130-9F07-4DF1-B7EF-A45EF0447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01124"/>
              </p:ext>
            </p:extLst>
          </p:nvPr>
        </p:nvGraphicFramePr>
        <p:xfrm>
          <a:off x="2180755" y="1720694"/>
          <a:ext cx="6942702" cy="362748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 안내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승급시험이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이번달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일에 있을 예정입니다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해당 학생들은 도복을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챙겨입고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시간에 맞게 등원하기 바랍니다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 후에 과자파티가 있을 예정입니다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첨부파일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u="sng" dirty="0"/>
                        <a:t>승급시험안내서</a:t>
                      </a:r>
                      <a:r>
                        <a:rPr lang="en-US" altLang="ko-KR" sz="900" u="sng" dirty="0"/>
                        <a:t>.</a:t>
                      </a:r>
                      <a:r>
                        <a:rPr lang="en-US" altLang="ko-KR" sz="900" u="sng" dirty="0" err="1"/>
                        <a:t>hwp</a:t>
                      </a:r>
                      <a:endParaRPr lang="ko-KR" altLang="en-US" sz="9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008424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57AE7A2-63A1-48EF-AE2B-03D382997634}"/>
              </a:ext>
            </a:extLst>
          </p:cNvPr>
          <p:cNvSpPr/>
          <p:nvPr/>
        </p:nvSpPr>
        <p:spPr>
          <a:xfrm>
            <a:off x="2180755" y="5752120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46DC31-435C-49DB-B15D-E059CCAFD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251860"/>
            <a:ext cx="3548566" cy="19931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4107BB4-2226-43B5-A26B-43E9569D60C4}"/>
              </a:ext>
            </a:extLst>
          </p:cNvPr>
          <p:cNvSpPr txBox="1"/>
          <p:nvPr/>
        </p:nvSpPr>
        <p:spPr>
          <a:xfrm>
            <a:off x="1099615" y="1501819"/>
            <a:ext cx="856187" cy="9233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64B8DF-E164-41B8-BBDA-9A807BE088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E9307D9-54C9-4F39-9C88-380E18CFEAD6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31A944-9D6E-47B7-85F0-4AAB82EE228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3478861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셔틀버스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버스 </a:t>
            </a:r>
            <a:r>
              <a:rPr lang="en-US" altLang="ko-KR" sz="800" dirty="0"/>
              <a:t>&gt; </a:t>
            </a:r>
            <a:r>
              <a:rPr lang="ko-KR" altLang="en-US" sz="800" dirty="0"/>
              <a:t>셔틀버스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902384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002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78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2724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238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145702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545752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145702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셔틀버스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4D0C2A6-E3A0-41A7-936F-09F1452E083A}"/>
              </a:ext>
            </a:extLst>
          </p:cNvPr>
          <p:cNvSpPr/>
          <p:nvPr/>
        </p:nvSpPr>
        <p:spPr>
          <a:xfrm>
            <a:off x="8472886" y="1837243"/>
            <a:ext cx="666046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코스 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1D03D85C-BB26-422B-968F-E7BFBC302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36239"/>
              </p:ext>
            </p:extLst>
          </p:nvPr>
        </p:nvGraphicFramePr>
        <p:xfrm>
          <a:off x="2254537" y="2101231"/>
          <a:ext cx="6893203" cy="2185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16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293615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973123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  <a:gridCol w="1577130">
                  <a:extLst>
                    <a:ext uri="{9D8B030D-6E8A-4147-A177-3AD203B41FA5}">
                      <a16:colId xmlns:a16="http://schemas.microsoft.com/office/drawing/2014/main" val="787127383"/>
                    </a:ext>
                  </a:extLst>
                </a:gridCol>
                <a:gridCol w="1937857">
                  <a:extLst>
                    <a:ext uri="{9D8B030D-6E8A-4147-A177-3AD203B41FA5}">
                      <a16:colId xmlns:a16="http://schemas.microsoft.com/office/drawing/2014/main" val="2483889156"/>
                    </a:ext>
                  </a:extLst>
                </a:gridCol>
                <a:gridCol w="960085">
                  <a:extLst>
                    <a:ext uri="{9D8B030D-6E8A-4147-A177-3AD203B41FA5}">
                      <a16:colId xmlns:a16="http://schemas.microsoft.com/office/drawing/2014/main" val="3366197176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No.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버스명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운행시간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정류장명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메모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한진아파트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홍길동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성춘향</a:t>
                      </a:r>
                      <a:r>
                        <a:rPr lang="ko-KR" altLang="en-US" sz="900" dirty="0"/>
                        <a:t>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9:03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한진아파트 후문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임꺽정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9:08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대림아파트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유산슬</a:t>
                      </a:r>
                      <a:r>
                        <a:rPr lang="ko-KR" altLang="en-US" sz="900" dirty="0"/>
                        <a:t>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대림아파트 후문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이몽룡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4:05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서초 초등학교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홍길동 하차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4:10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강남 초등학교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이몽룡 하차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4:12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강남 초등학교 후문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임꺽정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유산슬</a:t>
                      </a:r>
                      <a:r>
                        <a:rPr lang="ko-KR" altLang="en-US" sz="900" dirty="0"/>
                        <a:t> 하차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7848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셔틀버스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0194B4-D1AD-4338-A26B-5ECDB3B3F99D}"/>
              </a:ext>
            </a:extLst>
          </p:cNvPr>
          <p:cNvSpPr/>
          <p:nvPr/>
        </p:nvSpPr>
        <p:spPr>
          <a:xfrm>
            <a:off x="2197718" y="4601230"/>
            <a:ext cx="2614321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14CFA5-C1C7-4BB2-B52C-F97AB4851726}"/>
              </a:ext>
            </a:extLst>
          </p:cNvPr>
          <p:cNvSpPr/>
          <p:nvPr/>
        </p:nvSpPr>
        <p:spPr>
          <a:xfrm>
            <a:off x="2222652" y="4661052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셔틀버스 등록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FC13DC5-8BF1-4560-9C2E-84D259D72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65423"/>
              </p:ext>
            </p:extLst>
          </p:nvPr>
        </p:nvGraphicFramePr>
        <p:xfrm>
          <a:off x="2272021" y="4904256"/>
          <a:ext cx="2490517" cy="12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버스이름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운행시각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정류장명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D4E4A-5E7E-46A0-99ED-2900B71A20E7}"/>
              </a:ext>
            </a:extLst>
          </p:cNvPr>
          <p:cNvSpPr/>
          <p:nvPr/>
        </p:nvSpPr>
        <p:spPr>
          <a:xfrm>
            <a:off x="4467789" y="4610252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4247EC-C860-49C0-BA44-E25827433BD9}"/>
              </a:ext>
            </a:extLst>
          </p:cNvPr>
          <p:cNvSpPr/>
          <p:nvPr/>
        </p:nvSpPr>
        <p:spPr>
          <a:xfrm>
            <a:off x="3121751" y="4926189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호차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FE7677-DE75-4C77-B0FE-C54CB72FEE62}"/>
              </a:ext>
            </a:extLst>
          </p:cNvPr>
          <p:cNvSpPr/>
          <p:nvPr/>
        </p:nvSpPr>
        <p:spPr>
          <a:xfrm>
            <a:off x="3126722" y="5392096"/>
            <a:ext cx="109434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한진아파트 정문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5AAC1DF-3273-4FB4-ADC0-1CAC34C5902F}"/>
              </a:ext>
            </a:extLst>
          </p:cNvPr>
          <p:cNvSpPr/>
          <p:nvPr/>
        </p:nvSpPr>
        <p:spPr>
          <a:xfrm>
            <a:off x="4223456" y="6382627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167276A-8A67-4896-922B-50E62BCC6303}"/>
              </a:ext>
            </a:extLst>
          </p:cNvPr>
          <p:cNvSpPr/>
          <p:nvPr/>
        </p:nvSpPr>
        <p:spPr>
          <a:xfrm>
            <a:off x="3739476" y="6382627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ADBF04-0B37-467C-8E43-A4FFE3770F2D}"/>
              </a:ext>
            </a:extLst>
          </p:cNvPr>
          <p:cNvSpPr/>
          <p:nvPr/>
        </p:nvSpPr>
        <p:spPr>
          <a:xfrm>
            <a:off x="3126525" y="5159909"/>
            <a:ext cx="383684" cy="15871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DE2AF5-D7B2-45D9-9B3D-5C2662ADC8CB}"/>
              </a:ext>
            </a:extLst>
          </p:cNvPr>
          <p:cNvSpPr/>
          <p:nvPr/>
        </p:nvSpPr>
        <p:spPr>
          <a:xfrm>
            <a:off x="3121749" y="5654727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성춘향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탑승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0A0C72-CB85-4199-A824-AD57AF710304}"/>
              </a:ext>
            </a:extLst>
          </p:cNvPr>
          <p:cNvSpPr txBox="1"/>
          <p:nvPr/>
        </p:nvSpPr>
        <p:spPr>
          <a:xfrm>
            <a:off x="4300561" y="5634440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E5DC0BC-D18E-4965-AFB4-EA46EB574BC2}"/>
              </a:ext>
            </a:extLst>
          </p:cNvPr>
          <p:cNvSpPr/>
          <p:nvPr/>
        </p:nvSpPr>
        <p:spPr>
          <a:xfrm>
            <a:off x="8507357" y="2445364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41816D5-53E1-45C4-AF92-84AD4504DE9B}"/>
              </a:ext>
            </a:extLst>
          </p:cNvPr>
          <p:cNvSpPr/>
          <p:nvPr/>
        </p:nvSpPr>
        <p:spPr>
          <a:xfrm>
            <a:off x="8039567" y="183952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1F6C365-7EF0-4DFB-A077-817D21707C4F}"/>
              </a:ext>
            </a:extLst>
          </p:cNvPr>
          <p:cNvSpPr/>
          <p:nvPr/>
        </p:nvSpPr>
        <p:spPr>
          <a:xfrm>
            <a:off x="8507357" y="2715929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2144E5D-46AB-4EDD-828B-88D4BFF47A6E}"/>
              </a:ext>
            </a:extLst>
          </p:cNvPr>
          <p:cNvSpPr/>
          <p:nvPr/>
        </p:nvSpPr>
        <p:spPr>
          <a:xfrm>
            <a:off x="8507357" y="2986494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874BCF3-46EE-487B-B5EC-89DD5F2B3F49}"/>
              </a:ext>
            </a:extLst>
          </p:cNvPr>
          <p:cNvSpPr/>
          <p:nvPr/>
        </p:nvSpPr>
        <p:spPr>
          <a:xfrm>
            <a:off x="8507357" y="3257059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A8D9F67-606D-4410-9775-6725748CAEE8}"/>
              </a:ext>
            </a:extLst>
          </p:cNvPr>
          <p:cNvSpPr/>
          <p:nvPr/>
        </p:nvSpPr>
        <p:spPr>
          <a:xfrm>
            <a:off x="8507357" y="3527624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CECD84C-6CC9-4293-BEBC-02B09522B337}"/>
              </a:ext>
            </a:extLst>
          </p:cNvPr>
          <p:cNvSpPr/>
          <p:nvPr/>
        </p:nvSpPr>
        <p:spPr>
          <a:xfrm>
            <a:off x="8507357" y="3798189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6F791F0-6E59-4182-A7B7-8BCE96BA5E26}"/>
              </a:ext>
            </a:extLst>
          </p:cNvPr>
          <p:cNvSpPr/>
          <p:nvPr/>
        </p:nvSpPr>
        <p:spPr>
          <a:xfrm>
            <a:off x="8507357" y="4068755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2A81217-F1F7-4B65-AE92-483F6C4AEB6F}"/>
              </a:ext>
            </a:extLst>
          </p:cNvPr>
          <p:cNvSpPr/>
          <p:nvPr/>
        </p:nvSpPr>
        <p:spPr>
          <a:xfrm>
            <a:off x="8511777" y="3783835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252F720-90A9-4F37-824C-73F059AA5B7A}"/>
              </a:ext>
            </a:extLst>
          </p:cNvPr>
          <p:cNvSpPr/>
          <p:nvPr/>
        </p:nvSpPr>
        <p:spPr>
          <a:xfrm>
            <a:off x="3545376" y="5160016"/>
            <a:ext cx="37540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83145DC-B6EB-4FB2-A9CC-D9F351417ECA}"/>
              </a:ext>
            </a:extLst>
          </p:cNvPr>
          <p:cNvCxnSpPr/>
          <p:nvPr/>
        </p:nvCxnSpPr>
        <p:spPr>
          <a:xfrm flipH="1">
            <a:off x="4221065" y="2046735"/>
            <a:ext cx="4419596" cy="280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48CC54B-2C4F-4AC7-B8E2-BBB76974065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4477506" y="2531931"/>
            <a:ext cx="4373237" cy="237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2564755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학원정보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학원정보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76328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738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44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44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63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2700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8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6154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60155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61548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학원정보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175432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충전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선택항목설정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167F4572-4D96-4D60-9443-5578E73D4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40239"/>
              </p:ext>
            </p:extLst>
          </p:nvPr>
        </p:nvGraphicFramePr>
        <p:xfrm>
          <a:off x="2180755" y="1720694"/>
          <a:ext cx="6942702" cy="1402808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학원명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학원주소</a:t>
                      </a:r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학원 대표전화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사업자등록번호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대표자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원장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40A6EE-09D4-4D6D-829A-EE3747449CF5}"/>
              </a:ext>
            </a:extLst>
          </p:cNvPr>
          <p:cNvSpPr/>
          <p:nvPr/>
        </p:nvSpPr>
        <p:spPr>
          <a:xfrm>
            <a:off x="3286778" y="1763696"/>
            <a:ext cx="5754843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/>
                </a:solidFill>
              </a:rPr>
              <a:t>K</a:t>
            </a:r>
            <a:r>
              <a:rPr lang="ko-KR" altLang="en-US" sz="900" dirty="0">
                <a:solidFill>
                  <a:schemeClr val="tx1"/>
                </a:solidFill>
              </a:rPr>
              <a:t>타이거즈 </a:t>
            </a:r>
            <a:r>
              <a:rPr lang="ko-KR" altLang="en-US" sz="900" dirty="0" err="1">
                <a:solidFill>
                  <a:schemeClr val="tx1"/>
                </a:solidFill>
              </a:rPr>
              <a:t>다산점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5FCC01E-79A1-4A8D-ACDB-339AD23834B2}"/>
              </a:ext>
            </a:extLst>
          </p:cNvPr>
          <p:cNvSpPr/>
          <p:nvPr/>
        </p:nvSpPr>
        <p:spPr>
          <a:xfrm>
            <a:off x="3286778" y="2069656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696C8A-700A-469E-9C50-7A0F2297D9C1}"/>
              </a:ext>
            </a:extLst>
          </p:cNvPr>
          <p:cNvSpPr/>
          <p:nvPr/>
        </p:nvSpPr>
        <p:spPr>
          <a:xfrm>
            <a:off x="4274074" y="2069120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B077C8-7DFD-4798-96D9-947844D21262}"/>
              </a:ext>
            </a:extLst>
          </p:cNvPr>
          <p:cNvSpPr/>
          <p:nvPr/>
        </p:nvSpPr>
        <p:spPr>
          <a:xfrm>
            <a:off x="6531727" y="2072607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6E3A69-8CA5-448A-AAB0-857D6B2F20B7}"/>
              </a:ext>
            </a:extLst>
          </p:cNvPr>
          <p:cNvSpPr/>
          <p:nvPr/>
        </p:nvSpPr>
        <p:spPr>
          <a:xfrm>
            <a:off x="3286778" y="2400797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C4964F-86DB-487D-AB23-9B00B9059DB6}"/>
              </a:ext>
            </a:extLst>
          </p:cNvPr>
          <p:cNvSpPr/>
          <p:nvPr/>
        </p:nvSpPr>
        <p:spPr>
          <a:xfrm>
            <a:off x="3719763" y="240501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CDB8BA-83EE-4BF5-BBB1-614B540F2D84}"/>
              </a:ext>
            </a:extLst>
          </p:cNvPr>
          <p:cNvSpPr/>
          <p:nvPr/>
        </p:nvSpPr>
        <p:spPr>
          <a:xfrm>
            <a:off x="4152748" y="2402643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6C2F10-83C7-43F3-9BFB-DC707E44FB2C}"/>
              </a:ext>
            </a:extLst>
          </p:cNvPr>
          <p:cNvSpPr/>
          <p:nvPr/>
        </p:nvSpPr>
        <p:spPr>
          <a:xfrm>
            <a:off x="3288076" y="266803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7567E8-529D-404A-B752-1E94A3B6BC62}"/>
              </a:ext>
            </a:extLst>
          </p:cNvPr>
          <p:cNvSpPr/>
          <p:nvPr/>
        </p:nvSpPr>
        <p:spPr>
          <a:xfrm>
            <a:off x="3721061" y="267225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59CBB5-9331-453F-9E37-B38B2C47C02B}"/>
              </a:ext>
            </a:extLst>
          </p:cNvPr>
          <p:cNvSpPr/>
          <p:nvPr/>
        </p:nvSpPr>
        <p:spPr>
          <a:xfrm>
            <a:off x="4154902" y="2669882"/>
            <a:ext cx="48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AA15A3-9D5F-4F69-8204-098F116C579D}"/>
              </a:ext>
            </a:extLst>
          </p:cNvPr>
          <p:cNvSpPr/>
          <p:nvPr/>
        </p:nvSpPr>
        <p:spPr>
          <a:xfrm>
            <a:off x="3286778" y="2904891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이율곡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D7D53C1-E344-4B42-9A7B-7D63B1F68842}"/>
              </a:ext>
            </a:extLst>
          </p:cNvPr>
          <p:cNvSpPr/>
          <p:nvPr/>
        </p:nvSpPr>
        <p:spPr>
          <a:xfrm>
            <a:off x="8724259" y="3192271"/>
            <a:ext cx="379232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5DB91EA-C19B-4D23-9675-08E594627779}"/>
              </a:ext>
            </a:extLst>
          </p:cNvPr>
          <p:cNvSpPr/>
          <p:nvPr/>
        </p:nvSpPr>
        <p:spPr>
          <a:xfrm>
            <a:off x="8297260" y="3199942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4279882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수납설정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00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343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343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52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3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6154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60155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61548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수납설정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161582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충전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선택항목설정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167F4572-4D96-4D60-9443-5578E73D4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74279"/>
              </p:ext>
            </p:extLst>
          </p:nvPr>
        </p:nvGraphicFramePr>
        <p:xfrm>
          <a:off x="2180755" y="1720694"/>
          <a:ext cx="6942702" cy="100995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18075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76194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청구자료 자동생성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기간반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최종 수강기간 종료일         일 전에 청구자료 자동생성</a:t>
                      </a:r>
                      <a:endParaRPr lang="en-US" altLang="ko-KR" sz="9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 err="1"/>
                        <a:t>회차반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잔여회차</a:t>
                      </a:r>
                      <a:r>
                        <a:rPr lang="ko-KR" altLang="en-US" sz="900" dirty="0"/>
                        <a:t>         회 도달 시점에 청구자료 자동생성</a:t>
                      </a:r>
                      <a:endParaRPr lang="en-US" altLang="ko-K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수강기간 기본설정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3BD1BD-940A-4780-8C85-26E1FEF299FD}"/>
              </a:ext>
            </a:extLst>
          </p:cNvPr>
          <p:cNvSpPr/>
          <p:nvPr/>
        </p:nvSpPr>
        <p:spPr>
          <a:xfrm>
            <a:off x="3445785" y="1847949"/>
            <a:ext cx="567299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사용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A18F6B-B197-466B-90C0-09611607D875}"/>
              </a:ext>
            </a:extLst>
          </p:cNvPr>
          <p:cNvSpPr/>
          <p:nvPr/>
        </p:nvSpPr>
        <p:spPr>
          <a:xfrm>
            <a:off x="4022099" y="1847949"/>
            <a:ext cx="56729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미사용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38071A5-28BB-43B4-B390-02BA92276B87}"/>
              </a:ext>
            </a:extLst>
          </p:cNvPr>
          <p:cNvSpPr/>
          <p:nvPr/>
        </p:nvSpPr>
        <p:spPr>
          <a:xfrm>
            <a:off x="5134123" y="2074565"/>
            <a:ext cx="30014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8FC0BA-54EF-4EC2-A318-1859E4242F51}"/>
              </a:ext>
            </a:extLst>
          </p:cNvPr>
          <p:cNvSpPr/>
          <p:nvPr/>
        </p:nvSpPr>
        <p:spPr>
          <a:xfrm>
            <a:off x="4474895" y="2269756"/>
            <a:ext cx="30014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5C3DE4-68CC-45B3-975F-49A264B45801}"/>
              </a:ext>
            </a:extLst>
          </p:cNvPr>
          <p:cNvSpPr/>
          <p:nvPr/>
        </p:nvSpPr>
        <p:spPr>
          <a:xfrm>
            <a:off x="3454400" y="2518945"/>
            <a:ext cx="2606726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이전 수강기간 종료일 익일부터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개월로 기본 설정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95534E-F3A1-4709-B333-550836ECBBFE}"/>
              </a:ext>
            </a:extLst>
          </p:cNvPr>
          <p:cNvSpPr/>
          <p:nvPr/>
        </p:nvSpPr>
        <p:spPr>
          <a:xfrm>
            <a:off x="6061126" y="2517259"/>
            <a:ext cx="178042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대상 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일부터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말일로 기본설정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7E786D9-E6B2-47D3-BD62-2EB32832FB5A}"/>
              </a:ext>
            </a:extLst>
          </p:cNvPr>
          <p:cNvSpPr/>
          <p:nvPr/>
        </p:nvSpPr>
        <p:spPr>
          <a:xfrm>
            <a:off x="8724259" y="3828002"/>
            <a:ext cx="379232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2B669BD-B1F6-4FAA-BF90-0D8D5AD67FDC}"/>
              </a:ext>
            </a:extLst>
          </p:cNvPr>
          <p:cNvSpPr/>
          <p:nvPr/>
        </p:nvSpPr>
        <p:spPr>
          <a:xfrm>
            <a:off x="8297260" y="3835673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08461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셔틀버스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버스 </a:t>
            </a:r>
            <a:r>
              <a:rPr lang="en-US" altLang="ko-KR" sz="800" dirty="0"/>
              <a:t>&gt; </a:t>
            </a:r>
            <a:r>
              <a:rPr lang="ko-KR" altLang="en-US" sz="800" dirty="0"/>
              <a:t>셔틀버스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002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78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2724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238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6154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60155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61548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포인트 충전</a:t>
            </a: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1D03D85C-BB26-422B-968F-E7BFBC302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38739"/>
              </p:ext>
            </p:extLst>
          </p:nvPr>
        </p:nvGraphicFramePr>
        <p:xfrm>
          <a:off x="2254535" y="2176732"/>
          <a:ext cx="6869987" cy="2185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3124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652631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787127383"/>
                    </a:ext>
                  </a:extLst>
                </a:gridCol>
                <a:gridCol w="1549263">
                  <a:extLst>
                    <a:ext uri="{9D8B030D-6E8A-4147-A177-3AD203B41FA5}">
                      <a16:colId xmlns:a16="http://schemas.microsoft.com/office/drawing/2014/main" val="2483889156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충전일자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충전형태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충전금액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결제자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2020.05.01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원장님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원장님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2020.03.01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원장님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2020.02.01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원장님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2020.01.01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원장님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2019.12.01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원장님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2019.11.01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무료충전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원장님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161582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충전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선택항목설정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0194B4-D1AD-4338-A26B-5ECDB3B3F99D}"/>
              </a:ext>
            </a:extLst>
          </p:cNvPr>
          <p:cNvSpPr/>
          <p:nvPr/>
        </p:nvSpPr>
        <p:spPr>
          <a:xfrm>
            <a:off x="8038673" y="3235693"/>
            <a:ext cx="3952382" cy="34082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14CFA5-C1C7-4BB2-B52C-F97AB4851726}"/>
              </a:ext>
            </a:extLst>
          </p:cNvPr>
          <p:cNvSpPr/>
          <p:nvPr/>
        </p:nvSpPr>
        <p:spPr>
          <a:xfrm>
            <a:off x="8092983" y="3296559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충전하기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FC13DC5-8BF1-4560-9C2E-84D259D72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82655"/>
              </p:ext>
            </p:extLst>
          </p:nvPr>
        </p:nvGraphicFramePr>
        <p:xfrm>
          <a:off x="8175908" y="3539763"/>
          <a:ext cx="3697223" cy="165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충전금액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부가세 포함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카드번호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유호기간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비밀번호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법정생년월일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(6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자리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805997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D4E4A-5E7E-46A0-99ED-2900B71A20E7}"/>
              </a:ext>
            </a:extLst>
          </p:cNvPr>
          <p:cNvSpPr/>
          <p:nvPr/>
        </p:nvSpPr>
        <p:spPr>
          <a:xfrm>
            <a:off x="11646804" y="3245759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5AAC1DF-3273-4FB4-ADC0-1CAC34C5902F}"/>
              </a:ext>
            </a:extLst>
          </p:cNvPr>
          <p:cNvSpPr/>
          <p:nvPr/>
        </p:nvSpPr>
        <p:spPr>
          <a:xfrm>
            <a:off x="11462971" y="6333058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충전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167276A-8A67-4896-922B-50E62BCC6303}"/>
              </a:ext>
            </a:extLst>
          </p:cNvPr>
          <p:cNvSpPr/>
          <p:nvPr/>
        </p:nvSpPr>
        <p:spPr>
          <a:xfrm>
            <a:off x="10978991" y="6333058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83145DC-B6EB-4FB2-A9CC-D9F351417EC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089167" y="1876822"/>
            <a:ext cx="939829" cy="114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EEB89A9-7FB2-445F-80B1-C07BD584A0E5}"/>
              </a:ext>
            </a:extLst>
          </p:cNvPr>
          <p:cNvSpPr/>
          <p:nvPr/>
        </p:nvSpPr>
        <p:spPr>
          <a:xfrm>
            <a:off x="9361150" y="3638327"/>
            <a:ext cx="567299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10,000</a:t>
            </a:r>
            <a:r>
              <a:rPr lang="ko-KR" altLang="en-US" sz="800" dirty="0">
                <a:solidFill>
                  <a:schemeClr val="bg1"/>
                </a:solidFill>
              </a:rPr>
              <a:t>원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9FC6785-4268-44CA-AF62-4F21CB68B821}"/>
              </a:ext>
            </a:extLst>
          </p:cNvPr>
          <p:cNvSpPr/>
          <p:nvPr/>
        </p:nvSpPr>
        <p:spPr>
          <a:xfrm>
            <a:off x="9937464" y="3638327"/>
            <a:ext cx="56729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20,000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9C8225B-A464-494E-844D-B5704EC9B349}"/>
              </a:ext>
            </a:extLst>
          </p:cNvPr>
          <p:cNvSpPr/>
          <p:nvPr/>
        </p:nvSpPr>
        <p:spPr>
          <a:xfrm>
            <a:off x="10504763" y="3636800"/>
            <a:ext cx="56729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30,000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3E0476-29A8-49E6-B311-59E632F61C62}"/>
              </a:ext>
            </a:extLst>
          </p:cNvPr>
          <p:cNvSpPr/>
          <p:nvPr/>
        </p:nvSpPr>
        <p:spPr>
          <a:xfrm>
            <a:off x="11071167" y="3636799"/>
            <a:ext cx="56729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50,000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58201CC-AD6E-4EA2-A82C-539FF09D76F2}"/>
              </a:ext>
            </a:extLst>
          </p:cNvPr>
          <p:cNvSpPr/>
          <p:nvPr/>
        </p:nvSpPr>
        <p:spPr>
          <a:xfrm>
            <a:off x="9361150" y="3801578"/>
            <a:ext cx="114361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100,000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(+5%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추가지급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3302AA-0586-4F11-9189-7C0C1BC5F45E}"/>
              </a:ext>
            </a:extLst>
          </p:cNvPr>
          <p:cNvSpPr/>
          <p:nvPr/>
        </p:nvSpPr>
        <p:spPr>
          <a:xfrm>
            <a:off x="10495237" y="3801577"/>
            <a:ext cx="114361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500,000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(+10%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추가지급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D9F69B-D30E-46C1-A818-502F378406B7}"/>
              </a:ext>
            </a:extLst>
          </p:cNvPr>
          <p:cNvSpPr/>
          <p:nvPr/>
        </p:nvSpPr>
        <p:spPr>
          <a:xfrm>
            <a:off x="9361150" y="4024828"/>
            <a:ext cx="2447517" cy="17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충전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후 사용 가능 금액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ko-KR" sz="800" b="1" dirty="0">
                <a:solidFill>
                  <a:srgbClr val="FF0000"/>
                </a:solidFill>
              </a:rPr>
              <a:t>46,000</a:t>
            </a:r>
            <a:r>
              <a:rPr lang="ko-KR" altLang="en-US" sz="800" b="1" dirty="0">
                <a:solidFill>
                  <a:srgbClr val="FF0000"/>
                </a:solidFill>
              </a:rPr>
              <a:t>원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E32D6F1-85B9-4682-9536-5F574F7B21E7}"/>
              </a:ext>
            </a:extLst>
          </p:cNvPr>
          <p:cNvSpPr/>
          <p:nvPr/>
        </p:nvSpPr>
        <p:spPr>
          <a:xfrm>
            <a:off x="9369199" y="4312152"/>
            <a:ext cx="53172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2CF1EA0-E6A2-4C63-AC8B-0F834DA3663D}"/>
              </a:ext>
            </a:extLst>
          </p:cNvPr>
          <p:cNvSpPr/>
          <p:nvPr/>
        </p:nvSpPr>
        <p:spPr>
          <a:xfrm>
            <a:off x="9939675" y="4312152"/>
            <a:ext cx="53172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6343D5A-3B05-46E4-A57B-5BA6F62E3D94}"/>
              </a:ext>
            </a:extLst>
          </p:cNvPr>
          <p:cNvSpPr/>
          <p:nvPr/>
        </p:nvSpPr>
        <p:spPr>
          <a:xfrm>
            <a:off x="10510151" y="4312152"/>
            <a:ext cx="53172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B4AE0B0-02F6-4714-8E82-F402819F0416}"/>
              </a:ext>
            </a:extLst>
          </p:cNvPr>
          <p:cNvSpPr/>
          <p:nvPr/>
        </p:nvSpPr>
        <p:spPr>
          <a:xfrm>
            <a:off x="11080627" y="4312152"/>
            <a:ext cx="53172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B6AF2E9-89C5-42A5-A164-DBD0AEBA7408}"/>
              </a:ext>
            </a:extLst>
          </p:cNvPr>
          <p:cNvSpPr/>
          <p:nvPr/>
        </p:nvSpPr>
        <p:spPr>
          <a:xfrm>
            <a:off x="9369199" y="4539434"/>
            <a:ext cx="53172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C070F2-5B73-48AE-97D5-64501011CE02}"/>
              </a:ext>
            </a:extLst>
          </p:cNvPr>
          <p:cNvSpPr/>
          <p:nvPr/>
        </p:nvSpPr>
        <p:spPr>
          <a:xfrm>
            <a:off x="10155496" y="4539434"/>
            <a:ext cx="53172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D26E6-E021-4AD8-9D75-F179953307F6}"/>
              </a:ext>
            </a:extLst>
          </p:cNvPr>
          <p:cNvSpPr txBox="1"/>
          <p:nvPr/>
        </p:nvSpPr>
        <p:spPr>
          <a:xfrm>
            <a:off x="9833660" y="451843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BA24FB-D5FE-4D35-B270-1357104035F7}"/>
              </a:ext>
            </a:extLst>
          </p:cNvPr>
          <p:cNvSpPr txBox="1"/>
          <p:nvPr/>
        </p:nvSpPr>
        <p:spPr>
          <a:xfrm>
            <a:off x="10626518" y="4518434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월 </a:t>
            </a:r>
            <a:r>
              <a:rPr lang="en-US" altLang="ko-KR" sz="800" dirty="0"/>
              <a:t>(</a:t>
            </a:r>
            <a:r>
              <a:rPr lang="ko-KR" altLang="en-US" sz="800" dirty="0"/>
              <a:t>예 </a:t>
            </a:r>
            <a:r>
              <a:rPr lang="en-US" altLang="ko-KR" sz="800" dirty="0"/>
              <a:t>: 24</a:t>
            </a:r>
            <a:r>
              <a:rPr lang="ko-KR" altLang="en-US" sz="800" dirty="0"/>
              <a:t>년 </a:t>
            </a:r>
            <a:r>
              <a:rPr lang="en-US" altLang="ko-KR" sz="800" dirty="0"/>
              <a:t>09</a:t>
            </a:r>
            <a:r>
              <a:rPr lang="ko-KR" altLang="en-US" sz="800" dirty="0"/>
              <a:t>월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4B4B27C-F1EE-4842-A92F-654ED3FBDF02}"/>
              </a:ext>
            </a:extLst>
          </p:cNvPr>
          <p:cNvSpPr/>
          <p:nvPr/>
        </p:nvSpPr>
        <p:spPr>
          <a:xfrm>
            <a:off x="9369199" y="4773777"/>
            <a:ext cx="53172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2BF9EE-1433-4C14-8CA9-859C8F6B5C8B}"/>
              </a:ext>
            </a:extLst>
          </p:cNvPr>
          <p:cNvSpPr txBox="1"/>
          <p:nvPr/>
        </p:nvSpPr>
        <p:spPr>
          <a:xfrm>
            <a:off x="9833660" y="4752777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 (</a:t>
            </a:r>
            <a:r>
              <a:rPr lang="ko-KR" altLang="en-US" sz="800" dirty="0"/>
              <a:t>앞 </a:t>
            </a:r>
            <a:r>
              <a:rPr lang="en-US" altLang="ko-KR" sz="800" dirty="0"/>
              <a:t>2</a:t>
            </a:r>
            <a:r>
              <a:rPr lang="ko-KR" altLang="en-US" sz="800" dirty="0"/>
              <a:t>자리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6E7719A-EB41-4169-BBEF-FFAA8B47017D}"/>
              </a:ext>
            </a:extLst>
          </p:cNvPr>
          <p:cNvSpPr/>
          <p:nvPr/>
        </p:nvSpPr>
        <p:spPr>
          <a:xfrm>
            <a:off x="9373801" y="5008120"/>
            <a:ext cx="856351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D48A179-5DC3-4388-A6F8-E26FDF6FC4BE}"/>
              </a:ext>
            </a:extLst>
          </p:cNvPr>
          <p:cNvSpPr txBox="1"/>
          <p:nvPr/>
        </p:nvSpPr>
        <p:spPr>
          <a:xfrm>
            <a:off x="10352992" y="498712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법인카드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8BBC3E0-D51E-4870-A95C-0CB8D1F5F976}"/>
              </a:ext>
            </a:extLst>
          </p:cNvPr>
          <p:cNvSpPr/>
          <p:nvPr/>
        </p:nvSpPr>
        <p:spPr>
          <a:xfrm>
            <a:off x="10330628" y="5042635"/>
            <a:ext cx="86942" cy="894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FB2F49-AB34-42C6-A19E-6D51CDA11C73}"/>
              </a:ext>
            </a:extLst>
          </p:cNvPr>
          <p:cNvSpPr/>
          <p:nvPr/>
        </p:nvSpPr>
        <p:spPr>
          <a:xfrm>
            <a:off x="8175908" y="5265596"/>
            <a:ext cx="3697218" cy="9776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E28706-451F-42B9-A8CF-CBE548E0DA04}"/>
              </a:ext>
            </a:extLst>
          </p:cNvPr>
          <p:cNvSpPr txBox="1"/>
          <p:nvPr/>
        </p:nvSpPr>
        <p:spPr>
          <a:xfrm>
            <a:off x="8287881" y="5329640"/>
            <a:ext cx="2061783" cy="807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결제대행서비스 약관에 모두 동의합니다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00" dirty="0"/>
              <a:t>      </a:t>
            </a:r>
            <a:r>
              <a:rPr lang="ko-KR" altLang="en-US" sz="800" dirty="0"/>
              <a:t>전자금융거래 이용약관 </a:t>
            </a:r>
            <a:r>
              <a:rPr lang="en-US" altLang="ko-KR" sz="800" dirty="0"/>
              <a:t>(</a:t>
            </a:r>
            <a:r>
              <a:rPr lang="ko-KR" altLang="en-US" sz="800" dirty="0"/>
              <a:t>전문확인</a:t>
            </a:r>
            <a:r>
              <a:rPr lang="en-US" altLang="ko-KR" sz="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/>
              <a:t>      </a:t>
            </a:r>
            <a:r>
              <a:rPr lang="ko-KR" altLang="en-US" sz="800" dirty="0"/>
              <a:t>전자금융거래 이용약관 </a:t>
            </a:r>
            <a:r>
              <a:rPr lang="en-US" altLang="ko-KR" sz="800" dirty="0"/>
              <a:t>(</a:t>
            </a:r>
            <a:r>
              <a:rPr lang="ko-KR" altLang="en-US" sz="800" dirty="0"/>
              <a:t>전문확인</a:t>
            </a:r>
            <a:r>
              <a:rPr lang="en-US" altLang="ko-KR" sz="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/>
              <a:t>      </a:t>
            </a:r>
            <a:r>
              <a:rPr lang="ko-KR" altLang="en-US" sz="800" dirty="0"/>
              <a:t>전자금융거래 이용약관 </a:t>
            </a:r>
            <a:r>
              <a:rPr lang="en-US" altLang="ko-KR" sz="800" dirty="0"/>
              <a:t>(</a:t>
            </a:r>
            <a:r>
              <a:rPr lang="ko-KR" altLang="en-US" sz="800" dirty="0"/>
              <a:t>전문확인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8431C39-5A3D-4CF9-B588-62EF7CDE9CC3}"/>
              </a:ext>
            </a:extLst>
          </p:cNvPr>
          <p:cNvSpPr/>
          <p:nvPr/>
        </p:nvSpPr>
        <p:spPr>
          <a:xfrm>
            <a:off x="8261532" y="5411680"/>
            <a:ext cx="86942" cy="894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C182776-C397-4CE4-AE39-45EEEB162ADB}"/>
              </a:ext>
            </a:extLst>
          </p:cNvPr>
          <p:cNvSpPr/>
          <p:nvPr/>
        </p:nvSpPr>
        <p:spPr>
          <a:xfrm>
            <a:off x="8480609" y="5606942"/>
            <a:ext cx="86942" cy="894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E544945-748E-477A-B05C-3B26A4ECB3B9}"/>
              </a:ext>
            </a:extLst>
          </p:cNvPr>
          <p:cNvSpPr/>
          <p:nvPr/>
        </p:nvSpPr>
        <p:spPr>
          <a:xfrm>
            <a:off x="8480609" y="5787920"/>
            <a:ext cx="86942" cy="894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669325-C784-4187-AFE3-B43CEB606F34}"/>
              </a:ext>
            </a:extLst>
          </p:cNvPr>
          <p:cNvSpPr/>
          <p:nvPr/>
        </p:nvSpPr>
        <p:spPr>
          <a:xfrm>
            <a:off x="8485370" y="5973653"/>
            <a:ext cx="86942" cy="894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49877C3-C14A-4950-A7EE-4F4BB06FF0AA}"/>
              </a:ext>
            </a:extLst>
          </p:cNvPr>
          <p:cNvSpPr/>
          <p:nvPr/>
        </p:nvSpPr>
        <p:spPr>
          <a:xfrm>
            <a:off x="2254535" y="1687381"/>
            <a:ext cx="6893191" cy="3647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충전된 금액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ko-KR" sz="1000" b="1" dirty="0">
                <a:solidFill>
                  <a:srgbClr val="FF0000"/>
                </a:solidFill>
              </a:rPr>
              <a:t>36,000</a:t>
            </a:r>
            <a:r>
              <a:rPr lang="ko-KR" altLang="en-US" sz="1000" b="1" dirty="0">
                <a:solidFill>
                  <a:srgbClr val="FF0000"/>
                </a:solidFill>
              </a:rPr>
              <a:t>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단문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2,214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장문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830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알림톡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3,690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건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B82ADA-508B-496E-AAC8-3498BB823EDE}"/>
              </a:ext>
            </a:extLst>
          </p:cNvPr>
          <p:cNvSpPr/>
          <p:nvPr/>
        </p:nvSpPr>
        <p:spPr>
          <a:xfrm>
            <a:off x="3897542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0DE5555-191C-4C9B-B3F1-7618F8F46407}"/>
              </a:ext>
            </a:extLst>
          </p:cNvPr>
          <p:cNvSpPr/>
          <p:nvPr/>
        </p:nvSpPr>
        <p:spPr>
          <a:xfrm>
            <a:off x="4145996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3EBECEB-2CAF-4AB9-9A25-F803F2298D87}"/>
              </a:ext>
            </a:extLst>
          </p:cNvPr>
          <p:cNvSpPr/>
          <p:nvPr/>
        </p:nvSpPr>
        <p:spPr>
          <a:xfrm>
            <a:off x="4394450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8DA0C4-9FF3-411A-BB54-7C47E421EB90}"/>
              </a:ext>
            </a:extLst>
          </p:cNvPr>
          <p:cNvSpPr/>
          <p:nvPr/>
        </p:nvSpPr>
        <p:spPr>
          <a:xfrm>
            <a:off x="4642904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FF293FB-C191-4779-986C-A1F0BF518C6B}"/>
              </a:ext>
            </a:extLst>
          </p:cNvPr>
          <p:cNvSpPr/>
          <p:nvPr/>
        </p:nvSpPr>
        <p:spPr>
          <a:xfrm>
            <a:off x="4891358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F27E84E-B2BF-4189-A3A4-D3BA456D4094}"/>
              </a:ext>
            </a:extLst>
          </p:cNvPr>
          <p:cNvSpPr/>
          <p:nvPr/>
        </p:nvSpPr>
        <p:spPr>
          <a:xfrm>
            <a:off x="5139812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91D429E-82F5-4771-AEB1-CF67AF6B3A64}"/>
              </a:ext>
            </a:extLst>
          </p:cNvPr>
          <p:cNvSpPr/>
          <p:nvPr/>
        </p:nvSpPr>
        <p:spPr>
          <a:xfrm>
            <a:off x="5388266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9263447-4B1A-4857-A6A4-727769355536}"/>
              </a:ext>
            </a:extLst>
          </p:cNvPr>
          <p:cNvSpPr/>
          <p:nvPr/>
        </p:nvSpPr>
        <p:spPr>
          <a:xfrm>
            <a:off x="5636720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9BE8805-AC70-42FC-B0EF-D2B043B83104}"/>
              </a:ext>
            </a:extLst>
          </p:cNvPr>
          <p:cNvSpPr/>
          <p:nvPr/>
        </p:nvSpPr>
        <p:spPr>
          <a:xfrm>
            <a:off x="5885174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AB0796C-86EB-438B-BAE3-26B00CE6EA2E}"/>
              </a:ext>
            </a:extLst>
          </p:cNvPr>
          <p:cNvSpPr/>
          <p:nvPr/>
        </p:nvSpPr>
        <p:spPr>
          <a:xfrm>
            <a:off x="6133628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CD81C4B-B024-4376-9CBF-8E838F7FD355}"/>
              </a:ext>
            </a:extLst>
          </p:cNvPr>
          <p:cNvSpPr/>
          <p:nvPr/>
        </p:nvSpPr>
        <p:spPr>
          <a:xfrm>
            <a:off x="6382082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161E3B5-921A-4C94-B9E1-59F8C483E233}"/>
              </a:ext>
            </a:extLst>
          </p:cNvPr>
          <p:cNvSpPr/>
          <p:nvPr/>
        </p:nvSpPr>
        <p:spPr>
          <a:xfrm>
            <a:off x="6630536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FE9A8D5-940E-447E-90E7-8CB25B2BF4E6}"/>
              </a:ext>
            </a:extLst>
          </p:cNvPr>
          <p:cNvSpPr/>
          <p:nvPr/>
        </p:nvSpPr>
        <p:spPr>
          <a:xfrm>
            <a:off x="6878990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2B6E83A-A121-4500-AD69-4D9ED2F1E052}"/>
              </a:ext>
            </a:extLst>
          </p:cNvPr>
          <p:cNvSpPr/>
          <p:nvPr/>
        </p:nvSpPr>
        <p:spPr>
          <a:xfrm>
            <a:off x="7127441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4D0C2A6-E3A0-41A7-936F-09F1452E083A}"/>
              </a:ext>
            </a:extLst>
          </p:cNvPr>
          <p:cNvSpPr/>
          <p:nvPr/>
        </p:nvSpPr>
        <p:spPr>
          <a:xfrm>
            <a:off x="8423121" y="1772076"/>
            <a:ext cx="666046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충전하기</a:t>
            </a:r>
          </a:p>
        </p:txBody>
      </p:sp>
    </p:spTree>
    <p:extLst>
      <p:ext uri="{BB962C8B-B14F-4D97-AF65-F5344CB8AC3E}">
        <p14:creationId xmlns:p14="http://schemas.microsoft.com/office/powerpoint/2010/main" val="328864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아이디 찾기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아이디 찾기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18441"/>
              </p:ext>
            </p:extLst>
          </p:nvPr>
        </p:nvGraphicFramePr>
        <p:xfrm>
          <a:off x="9867900" y="366752"/>
          <a:ext cx="2324099" cy="248104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492764" y="206399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 찾기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CF3C529-468C-4D9A-BB63-FD6CDDBF0F5C}"/>
              </a:ext>
            </a:extLst>
          </p:cNvPr>
          <p:cNvSpPr/>
          <p:nvPr/>
        </p:nvSpPr>
        <p:spPr>
          <a:xfrm>
            <a:off x="3471181" y="2704869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A8A74FD-8E18-43B1-A5D3-88CC2B59ED8D}"/>
              </a:ext>
            </a:extLst>
          </p:cNvPr>
          <p:cNvSpPr/>
          <p:nvPr/>
        </p:nvSpPr>
        <p:spPr>
          <a:xfrm>
            <a:off x="3471181" y="4128305"/>
            <a:ext cx="2760617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아이디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E82B6-FA40-429A-9B71-AE0F49956909}"/>
              </a:ext>
            </a:extLst>
          </p:cNvPr>
          <p:cNvSpPr txBox="1"/>
          <p:nvPr/>
        </p:nvSpPr>
        <p:spPr>
          <a:xfrm>
            <a:off x="2470762" y="2700317"/>
            <a:ext cx="954107" cy="121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이름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휴대폰번호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인증번호입력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83BA47F-28A5-43D3-90B9-A09B00DACFE7}"/>
              </a:ext>
            </a:extLst>
          </p:cNvPr>
          <p:cNvSpPr/>
          <p:nvPr/>
        </p:nvSpPr>
        <p:spPr>
          <a:xfrm>
            <a:off x="3471181" y="3146830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–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를 빼고 입력해주세요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448DB33-9087-4AA6-A8DB-7069BB14ED2F}"/>
              </a:ext>
            </a:extLst>
          </p:cNvPr>
          <p:cNvSpPr/>
          <p:nvPr/>
        </p:nvSpPr>
        <p:spPr>
          <a:xfrm>
            <a:off x="3471181" y="3588791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휴대폰으로 전송된 인증번호를 입력해 주세요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CEB559-61A1-4A67-9128-09BC8A08B01C}"/>
              </a:ext>
            </a:extLst>
          </p:cNvPr>
          <p:cNvSpPr/>
          <p:nvPr/>
        </p:nvSpPr>
        <p:spPr>
          <a:xfrm>
            <a:off x="6303665" y="3146465"/>
            <a:ext cx="1064337" cy="359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인증번호 발송</a:t>
            </a:r>
          </a:p>
        </p:txBody>
      </p:sp>
    </p:spTree>
    <p:extLst>
      <p:ext uri="{BB962C8B-B14F-4D97-AF65-F5344CB8AC3E}">
        <p14:creationId xmlns:p14="http://schemas.microsoft.com/office/powerpoint/2010/main" val="2475616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4">
            <a:extLst>
              <a:ext uri="{FF2B5EF4-FFF2-40B4-BE49-F238E27FC236}">
                <a16:creationId xmlns:a16="http://schemas.microsoft.com/office/drawing/2014/main" id="{4A679733-1283-4B95-B430-67382D89C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20265"/>
              </p:ext>
            </p:extLst>
          </p:nvPr>
        </p:nvGraphicFramePr>
        <p:xfrm>
          <a:off x="2180755" y="3140020"/>
          <a:ext cx="6942702" cy="201168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청구항목</a:t>
                      </a:r>
                      <a:endParaRPr lang="en-US" altLang="ko-KR" sz="900" dirty="0"/>
                    </a:p>
                    <a:p>
                      <a:endParaRPr lang="en-US" altLang="ko-KR" sz="900" dirty="0"/>
                    </a:p>
                    <a:p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수납구분</a:t>
                      </a:r>
                      <a:endParaRPr lang="en-US" altLang="ko-KR" sz="900" dirty="0"/>
                    </a:p>
                    <a:p>
                      <a:endParaRPr lang="en-US" altLang="ko-KR" sz="900" dirty="0"/>
                    </a:p>
                    <a:p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카드사 목록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관리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66323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은행사</a:t>
                      </a:r>
                      <a:r>
                        <a:rPr lang="ko-KR" altLang="en-US" sz="900" dirty="0"/>
                        <a:t> 목록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관리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695629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선택 항목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선택 항목 설정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231693"/>
              </p:ext>
            </p:extLst>
          </p:nvPr>
        </p:nvGraphicFramePr>
        <p:xfrm>
          <a:off x="9867900" y="366752"/>
          <a:ext cx="2324099" cy="194161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권한명을 추가하고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세부권한설정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버튼을 누르면 입력한 권한명의 테이블이 나온다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3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6154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60155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61548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선택 항목 설정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161582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충전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선택항목설정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167F4572-4D96-4D60-9443-5578E73D4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20299"/>
              </p:ext>
            </p:extLst>
          </p:nvPr>
        </p:nvGraphicFramePr>
        <p:xfrm>
          <a:off x="2180755" y="1886154"/>
          <a:ext cx="6942702" cy="100584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원생구분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학년구분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</a:tbl>
          </a:graphicData>
        </a:graphic>
      </p:graphicFrame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618BB2E-930A-4D41-AB02-DD6991F6A133}"/>
              </a:ext>
            </a:extLst>
          </p:cNvPr>
          <p:cNvSpPr/>
          <p:nvPr/>
        </p:nvSpPr>
        <p:spPr>
          <a:xfrm>
            <a:off x="10501158" y="4105739"/>
            <a:ext cx="379232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FDFE14F-F949-4D4F-85B7-C436161E9B26}"/>
              </a:ext>
            </a:extLst>
          </p:cNvPr>
          <p:cNvSpPr/>
          <p:nvPr/>
        </p:nvSpPr>
        <p:spPr>
          <a:xfrm>
            <a:off x="3284037" y="1919760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38C62FD-CEED-42B9-A226-53CDBE51F4D4}"/>
              </a:ext>
            </a:extLst>
          </p:cNvPr>
          <p:cNvSpPr/>
          <p:nvPr/>
        </p:nvSpPr>
        <p:spPr>
          <a:xfrm>
            <a:off x="3286620" y="2147057"/>
            <a:ext cx="483386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75690B-D787-468A-9DC6-F770E7D0338A}"/>
              </a:ext>
            </a:extLst>
          </p:cNvPr>
          <p:cNvSpPr/>
          <p:nvPr/>
        </p:nvSpPr>
        <p:spPr>
          <a:xfrm>
            <a:off x="3824660" y="2151084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재원생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F06C4BA-683C-4C2D-88D5-F96A8C6ACF90}"/>
              </a:ext>
            </a:extLst>
          </p:cNvPr>
          <p:cNvSpPr/>
          <p:nvPr/>
        </p:nvSpPr>
        <p:spPr>
          <a:xfrm>
            <a:off x="4174276" y="1920893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B0D5882-C069-4B81-A8F9-3AF806A07171}"/>
              </a:ext>
            </a:extLst>
          </p:cNvPr>
          <p:cNvSpPr/>
          <p:nvPr/>
        </p:nvSpPr>
        <p:spPr>
          <a:xfrm>
            <a:off x="4459256" y="2155765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휴원생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A23E25-2A2C-469A-86E5-7A0CC17D6FA1}"/>
              </a:ext>
            </a:extLst>
          </p:cNvPr>
          <p:cNvSpPr/>
          <p:nvPr/>
        </p:nvSpPr>
        <p:spPr>
          <a:xfrm>
            <a:off x="5100899" y="2155765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퇴원생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59172D-70F5-42F7-ADCA-82B26F634830}"/>
              </a:ext>
            </a:extLst>
          </p:cNvPr>
          <p:cNvSpPr/>
          <p:nvPr/>
        </p:nvSpPr>
        <p:spPr>
          <a:xfrm>
            <a:off x="5733382" y="2155765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미등록생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61EB824-2FF3-4A51-859A-98DB7DA65463}"/>
              </a:ext>
            </a:extLst>
          </p:cNvPr>
          <p:cNvSpPr/>
          <p:nvPr/>
        </p:nvSpPr>
        <p:spPr>
          <a:xfrm>
            <a:off x="3288389" y="2446630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92CC0B-9C96-467D-A92A-59A6EF5E6147}"/>
              </a:ext>
            </a:extLst>
          </p:cNvPr>
          <p:cNvSpPr/>
          <p:nvPr/>
        </p:nvSpPr>
        <p:spPr>
          <a:xfrm>
            <a:off x="3286620" y="2647799"/>
            <a:ext cx="483386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556D817-5125-4C05-ABBB-72B8AB69DCD8}"/>
              </a:ext>
            </a:extLst>
          </p:cNvPr>
          <p:cNvSpPr/>
          <p:nvPr/>
        </p:nvSpPr>
        <p:spPr>
          <a:xfrm>
            <a:off x="3827717" y="2651826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B477A44-10A3-4FED-AEF4-C07938473074}"/>
              </a:ext>
            </a:extLst>
          </p:cNvPr>
          <p:cNvSpPr/>
          <p:nvPr/>
        </p:nvSpPr>
        <p:spPr>
          <a:xfrm>
            <a:off x="4178628" y="2447763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CD813BE-F85D-4687-B3DF-CF0B4F5C6BFC}"/>
              </a:ext>
            </a:extLst>
          </p:cNvPr>
          <p:cNvSpPr/>
          <p:nvPr/>
        </p:nvSpPr>
        <p:spPr>
          <a:xfrm>
            <a:off x="4314264" y="2656507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77E5485-BBAF-40AB-B0F3-CBF465F4075C}"/>
              </a:ext>
            </a:extLst>
          </p:cNvPr>
          <p:cNvSpPr/>
          <p:nvPr/>
        </p:nvSpPr>
        <p:spPr>
          <a:xfrm>
            <a:off x="4801713" y="2656507"/>
            <a:ext cx="399493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69D95EF-8BE7-43DD-850E-103E9C87FFC7}"/>
              </a:ext>
            </a:extLst>
          </p:cNvPr>
          <p:cNvSpPr/>
          <p:nvPr/>
        </p:nvSpPr>
        <p:spPr>
          <a:xfrm>
            <a:off x="5249211" y="2659031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719F024-0B50-4B92-BF63-BBE197592EAA}"/>
              </a:ext>
            </a:extLst>
          </p:cNvPr>
          <p:cNvSpPr/>
          <p:nvPr/>
        </p:nvSpPr>
        <p:spPr>
          <a:xfrm>
            <a:off x="5744073" y="2659031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2743D2C-DC6A-4AEF-96AD-A36AA89255DE}"/>
              </a:ext>
            </a:extLst>
          </p:cNvPr>
          <p:cNvSpPr/>
          <p:nvPr/>
        </p:nvSpPr>
        <p:spPr>
          <a:xfrm>
            <a:off x="6238935" y="2659031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71D3005-14E8-46AF-B562-B5DCBEFBF329}"/>
              </a:ext>
            </a:extLst>
          </p:cNvPr>
          <p:cNvSpPr/>
          <p:nvPr/>
        </p:nvSpPr>
        <p:spPr>
          <a:xfrm>
            <a:off x="6733797" y="2659031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F0F8912-13B6-49F3-92AC-BC9C350633A7}"/>
              </a:ext>
            </a:extLst>
          </p:cNvPr>
          <p:cNvSpPr/>
          <p:nvPr/>
        </p:nvSpPr>
        <p:spPr>
          <a:xfrm>
            <a:off x="7228657" y="2659031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8234B1B-6F61-455A-A3EF-890FF042B13A}"/>
              </a:ext>
            </a:extLst>
          </p:cNvPr>
          <p:cNvSpPr/>
          <p:nvPr/>
        </p:nvSpPr>
        <p:spPr>
          <a:xfrm>
            <a:off x="3286038" y="3208151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82FDC2D-45F6-4A92-98D6-4584E37998ED}"/>
              </a:ext>
            </a:extLst>
          </p:cNvPr>
          <p:cNvSpPr/>
          <p:nvPr/>
        </p:nvSpPr>
        <p:spPr>
          <a:xfrm>
            <a:off x="3294494" y="3930935"/>
            <a:ext cx="483386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완납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6E6B1EC-8EFD-4B90-A613-9FB29B977D00}"/>
              </a:ext>
            </a:extLst>
          </p:cNvPr>
          <p:cNvSpPr/>
          <p:nvPr/>
        </p:nvSpPr>
        <p:spPr>
          <a:xfrm>
            <a:off x="3832534" y="3934962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미납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F00B866-08EF-42EE-87F4-DCDFA4835C02}"/>
              </a:ext>
            </a:extLst>
          </p:cNvPr>
          <p:cNvSpPr/>
          <p:nvPr/>
        </p:nvSpPr>
        <p:spPr>
          <a:xfrm>
            <a:off x="4176277" y="3209284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B876E09-07C0-43B7-90EC-7CFD0B1E4825}"/>
              </a:ext>
            </a:extLst>
          </p:cNvPr>
          <p:cNvSpPr/>
          <p:nvPr/>
        </p:nvSpPr>
        <p:spPr>
          <a:xfrm>
            <a:off x="4467130" y="3939643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선결제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2403482-99A5-4282-A04F-563835814337}"/>
              </a:ext>
            </a:extLst>
          </p:cNvPr>
          <p:cNvSpPr/>
          <p:nvPr/>
        </p:nvSpPr>
        <p:spPr>
          <a:xfrm>
            <a:off x="5108773" y="3939643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환불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6A1BBF3-E073-4B3D-AC39-EC4E3711FC0F}"/>
              </a:ext>
            </a:extLst>
          </p:cNvPr>
          <p:cNvSpPr/>
          <p:nvPr/>
        </p:nvSpPr>
        <p:spPr>
          <a:xfrm>
            <a:off x="5741256" y="3939643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납부예정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2089039-EE15-4525-A622-1DB48EB93CCD}"/>
              </a:ext>
            </a:extLst>
          </p:cNvPr>
          <p:cNvSpPr/>
          <p:nvPr/>
        </p:nvSpPr>
        <p:spPr>
          <a:xfrm>
            <a:off x="6506188" y="3935308"/>
            <a:ext cx="531725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미납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918603-094D-4356-BEFD-8DCAB5F5D80C}"/>
              </a:ext>
            </a:extLst>
          </p:cNvPr>
          <p:cNvSpPr/>
          <p:nvPr/>
        </p:nvSpPr>
        <p:spPr>
          <a:xfrm>
            <a:off x="3294494" y="3708894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0350D4B-0576-4C98-972C-BEC583F689F0}"/>
              </a:ext>
            </a:extLst>
          </p:cNvPr>
          <p:cNvSpPr/>
          <p:nvPr/>
        </p:nvSpPr>
        <p:spPr>
          <a:xfrm>
            <a:off x="3298572" y="3439804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수업료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CDBE389-0BC9-4E5B-9541-A007858B95E3}"/>
              </a:ext>
            </a:extLst>
          </p:cNvPr>
          <p:cNvSpPr/>
          <p:nvPr/>
        </p:nvSpPr>
        <p:spPr>
          <a:xfrm>
            <a:off x="3930913" y="3443831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교제비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EBA8F0B-2391-4926-92D4-9D53B5EA76BC}"/>
              </a:ext>
            </a:extLst>
          </p:cNvPr>
          <p:cNvSpPr/>
          <p:nvPr/>
        </p:nvSpPr>
        <p:spPr>
          <a:xfrm>
            <a:off x="4184733" y="3710027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2294913-1B07-43D9-8F5D-404B5B06AF65}"/>
              </a:ext>
            </a:extLst>
          </p:cNvPr>
          <p:cNvSpPr/>
          <p:nvPr/>
        </p:nvSpPr>
        <p:spPr>
          <a:xfrm>
            <a:off x="4565509" y="3448512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도복비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2E9F93E-DA89-411D-84D5-A2AFF06759D7}"/>
              </a:ext>
            </a:extLst>
          </p:cNvPr>
          <p:cNvSpPr/>
          <p:nvPr/>
        </p:nvSpPr>
        <p:spPr>
          <a:xfrm>
            <a:off x="5207152" y="3448512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참가비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7A10467-C3D9-4C43-B044-215C79F2629B}"/>
              </a:ext>
            </a:extLst>
          </p:cNvPr>
          <p:cNvSpPr/>
          <p:nvPr/>
        </p:nvSpPr>
        <p:spPr>
          <a:xfrm>
            <a:off x="5839635" y="3448512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소풍비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EBF821D-75B7-47F2-9A14-92889EDFE049}"/>
              </a:ext>
            </a:extLst>
          </p:cNvPr>
          <p:cNvSpPr/>
          <p:nvPr/>
        </p:nvSpPr>
        <p:spPr>
          <a:xfrm>
            <a:off x="6604567" y="3444177"/>
            <a:ext cx="531725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8104BA6C-C8E1-49CF-A926-AF0066BFD428}"/>
              </a:ext>
            </a:extLst>
          </p:cNvPr>
          <p:cNvSpPr/>
          <p:nvPr/>
        </p:nvSpPr>
        <p:spPr>
          <a:xfrm>
            <a:off x="10074159" y="4113410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85AA69D-92BF-44B8-A3EF-31D2B2147CF7}"/>
              </a:ext>
            </a:extLst>
          </p:cNvPr>
          <p:cNvSpPr/>
          <p:nvPr/>
        </p:nvSpPr>
        <p:spPr>
          <a:xfrm>
            <a:off x="3282159" y="4213733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0ACCDE5-448D-4A46-8E41-160723726F05}"/>
              </a:ext>
            </a:extLst>
          </p:cNvPr>
          <p:cNvSpPr/>
          <p:nvPr/>
        </p:nvSpPr>
        <p:spPr>
          <a:xfrm>
            <a:off x="3294494" y="4441030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비씨카드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C1C0F30-CE09-4A61-950C-AE86801D0717}"/>
              </a:ext>
            </a:extLst>
          </p:cNvPr>
          <p:cNvSpPr/>
          <p:nvPr/>
        </p:nvSpPr>
        <p:spPr>
          <a:xfrm>
            <a:off x="4172398" y="4214866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D4B01A-78E6-4CC0-B67A-31156EFEA38E}"/>
              </a:ext>
            </a:extLst>
          </p:cNvPr>
          <p:cNvSpPr/>
          <p:nvPr/>
        </p:nvSpPr>
        <p:spPr>
          <a:xfrm>
            <a:off x="4050024" y="4437886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삼성카드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9D9F4FC-2F3F-4685-A41C-B21C78ED2A32}"/>
              </a:ext>
            </a:extLst>
          </p:cNvPr>
          <p:cNvSpPr/>
          <p:nvPr/>
        </p:nvSpPr>
        <p:spPr>
          <a:xfrm>
            <a:off x="4805554" y="4446594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현대카드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CCB72AF-FAB9-44D7-8DEC-DEFC9A679BB5}"/>
              </a:ext>
            </a:extLst>
          </p:cNvPr>
          <p:cNvSpPr/>
          <p:nvPr/>
        </p:nvSpPr>
        <p:spPr>
          <a:xfrm>
            <a:off x="3302633" y="4708870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9DFCA1D-129C-4596-A192-B2C7DE1BA529}"/>
              </a:ext>
            </a:extLst>
          </p:cNvPr>
          <p:cNvSpPr/>
          <p:nvPr/>
        </p:nvSpPr>
        <p:spPr>
          <a:xfrm>
            <a:off x="3314968" y="4936167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국민은행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A013DB4-8867-4095-A32D-ABF157A4962E}"/>
              </a:ext>
            </a:extLst>
          </p:cNvPr>
          <p:cNvSpPr/>
          <p:nvPr/>
        </p:nvSpPr>
        <p:spPr>
          <a:xfrm>
            <a:off x="4192872" y="4710003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E4E6D60-373B-4A44-BB08-54B683373732}"/>
              </a:ext>
            </a:extLst>
          </p:cNvPr>
          <p:cNvSpPr/>
          <p:nvPr/>
        </p:nvSpPr>
        <p:spPr>
          <a:xfrm>
            <a:off x="4070498" y="4933023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우리은행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2316F02-AFDE-4B39-8931-02B6DF4F36F0}"/>
              </a:ext>
            </a:extLst>
          </p:cNvPr>
          <p:cNvSpPr/>
          <p:nvPr/>
        </p:nvSpPr>
        <p:spPr>
          <a:xfrm>
            <a:off x="4826028" y="4941731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하나은행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7361B0-FB21-4DFF-A7B8-81379067E217}"/>
              </a:ext>
            </a:extLst>
          </p:cNvPr>
          <p:cNvSpPr/>
          <p:nvPr/>
        </p:nvSpPr>
        <p:spPr>
          <a:xfrm>
            <a:off x="2100231" y="1662066"/>
            <a:ext cx="686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학생 항목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9E94370-A645-4251-A550-D8EA6A22C3F9}"/>
              </a:ext>
            </a:extLst>
          </p:cNvPr>
          <p:cNvSpPr/>
          <p:nvPr/>
        </p:nvSpPr>
        <p:spPr>
          <a:xfrm>
            <a:off x="2104585" y="2903030"/>
            <a:ext cx="686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수납 항목</a:t>
            </a:r>
          </a:p>
        </p:txBody>
      </p:sp>
      <p:graphicFrame>
        <p:nvGraphicFramePr>
          <p:cNvPr id="97" name="표 4">
            <a:extLst>
              <a:ext uri="{FF2B5EF4-FFF2-40B4-BE49-F238E27FC236}">
                <a16:creationId xmlns:a16="http://schemas.microsoft.com/office/drawing/2014/main" id="{3EC95FB0-F927-42FF-A47C-177B1F000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25644"/>
              </p:ext>
            </p:extLst>
          </p:nvPr>
        </p:nvGraphicFramePr>
        <p:xfrm>
          <a:off x="2202526" y="5426023"/>
          <a:ext cx="6942702" cy="50292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권한명</a:t>
                      </a:r>
                      <a:endParaRPr lang="en-US" altLang="ko-KR" sz="900" dirty="0"/>
                    </a:p>
                    <a:p>
                      <a:endParaRPr lang="en-US" altLang="ko-KR" sz="900" dirty="0"/>
                    </a:p>
                    <a:p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</a:tbl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:a16="http://schemas.microsoft.com/office/drawing/2014/main" id="{D0B0D7F3-1A9B-47E1-82B8-B611CF382346}"/>
              </a:ext>
            </a:extLst>
          </p:cNvPr>
          <p:cNvSpPr/>
          <p:nvPr/>
        </p:nvSpPr>
        <p:spPr>
          <a:xfrm>
            <a:off x="3307809" y="5494154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A71A7F9-6EE3-46A4-8C27-1C795194A9AB}"/>
              </a:ext>
            </a:extLst>
          </p:cNvPr>
          <p:cNvSpPr/>
          <p:nvPr/>
        </p:nvSpPr>
        <p:spPr>
          <a:xfrm>
            <a:off x="4198048" y="5495287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5D25586-1589-4BC6-87CB-13E1567BF939}"/>
              </a:ext>
            </a:extLst>
          </p:cNvPr>
          <p:cNvSpPr/>
          <p:nvPr/>
        </p:nvSpPr>
        <p:spPr>
          <a:xfrm>
            <a:off x="3318792" y="5725807"/>
            <a:ext cx="778500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최고관리자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0C9DB7C-FCB5-4675-9673-C4568DC29B22}"/>
              </a:ext>
            </a:extLst>
          </p:cNvPr>
          <p:cNvSpPr/>
          <p:nvPr/>
        </p:nvSpPr>
        <p:spPr>
          <a:xfrm>
            <a:off x="4152709" y="5729834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27F0EF5-770F-4CFF-B763-8088363198BA}"/>
              </a:ext>
            </a:extLst>
          </p:cNvPr>
          <p:cNvSpPr/>
          <p:nvPr/>
        </p:nvSpPr>
        <p:spPr>
          <a:xfrm>
            <a:off x="4788013" y="5730180"/>
            <a:ext cx="531725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D895DCC-8008-490B-BF41-92CD099C96E9}"/>
              </a:ext>
            </a:extLst>
          </p:cNvPr>
          <p:cNvSpPr/>
          <p:nvPr/>
        </p:nvSpPr>
        <p:spPr>
          <a:xfrm>
            <a:off x="2126356" y="5189033"/>
            <a:ext cx="10005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강사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직원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 권한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73C3B3DC-B822-4F5E-A3D2-1F63155A115F}"/>
              </a:ext>
            </a:extLst>
          </p:cNvPr>
          <p:cNvSpPr/>
          <p:nvPr/>
        </p:nvSpPr>
        <p:spPr>
          <a:xfrm>
            <a:off x="8196222" y="5514222"/>
            <a:ext cx="856350" cy="1530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세부권한설정</a:t>
            </a:r>
          </a:p>
        </p:txBody>
      </p:sp>
      <p:graphicFrame>
        <p:nvGraphicFramePr>
          <p:cNvPr id="136" name="표 4">
            <a:extLst>
              <a:ext uri="{FF2B5EF4-FFF2-40B4-BE49-F238E27FC236}">
                <a16:creationId xmlns:a16="http://schemas.microsoft.com/office/drawing/2014/main" id="{320963BD-8B2E-4834-B1D8-DFD4DB270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40015"/>
              </p:ext>
            </p:extLst>
          </p:nvPr>
        </p:nvGraphicFramePr>
        <p:xfrm>
          <a:off x="2202526" y="5983325"/>
          <a:ext cx="6942702" cy="1080597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최고관리자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3490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기타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066323"/>
                  </a:ext>
                </a:extLst>
              </a:tr>
            </a:tbl>
          </a:graphicData>
        </a:graphic>
      </p:graphicFrame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E1DEE9A5-72E6-4CD7-A182-6512C3490DB8}"/>
              </a:ext>
            </a:extLst>
          </p:cNvPr>
          <p:cNvSpPr/>
          <p:nvPr/>
        </p:nvSpPr>
        <p:spPr>
          <a:xfrm>
            <a:off x="3329784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8D470-868F-4B7F-8B22-DFFF711CC33B}"/>
              </a:ext>
            </a:extLst>
          </p:cNvPr>
          <p:cNvSpPr txBox="1"/>
          <p:nvPr/>
        </p:nvSpPr>
        <p:spPr>
          <a:xfrm>
            <a:off x="3457216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경영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A0EC68B4-ADC3-44F2-932E-F54282E035C1}"/>
              </a:ext>
            </a:extLst>
          </p:cNvPr>
          <p:cNvSpPr/>
          <p:nvPr/>
        </p:nvSpPr>
        <p:spPr>
          <a:xfrm>
            <a:off x="3855931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BF37ECC-845D-47BE-A592-E36418C3F9EE}"/>
              </a:ext>
            </a:extLst>
          </p:cNvPr>
          <p:cNvSpPr txBox="1"/>
          <p:nvPr/>
        </p:nvSpPr>
        <p:spPr>
          <a:xfrm>
            <a:off x="3983363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출결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F13D4BD-A1A1-4D5B-9F21-85F38C94537E}"/>
              </a:ext>
            </a:extLst>
          </p:cNvPr>
          <p:cNvSpPr/>
          <p:nvPr/>
        </p:nvSpPr>
        <p:spPr>
          <a:xfrm>
            <a:off x="4382078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3089851-33A9-4FF1-B2C4-258627A62ED1}"/>
              </a:ext>
            </a:extLst>
          </p:cNvPr>
          <p:cNvSpPr txBox="1"/>
          <p:nvPr/>
        </p:nvSpPr>
        <p:spPr>
          <a:xfrm>
            <a:off x="4509510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학생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2F73435-AAE5-48C2-B8F2-D801C34A2DF4}"/>
              </a:ext>
            </a:extLst>
          </p:cNvPr>
          <p:cNvSpPr/>
          <p:nvPr/>
        </p:nvSpPr>
        <p:spPr>
          <a:xfrm>
            <a:off x="4908225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B05A35D-58E7-4660-81A6-80515A7C6FBE}"/>
              </a:ext>
            </a:extLst>
          </p:cNvPr>
          <p:cNvSpPr txBox="1"/>
          <p:nvPr/>
        </p:nvSpPr>
        <p:spPr>
          <a:xfrm>
            <a:off x="5035657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수업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87F16869-02C0-483C-AB00-DECF95968E2F}"/>
              </a:ext>
            </a:extLst>
          </p:cNvPr>
          <p:cNvSpPr/>
          <p:nvPr/>
        </p:nvSpPr>
        <p:spPr>
          <a:xfrm>
            <a:off x="5434372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9144AF8-F550-47A3-844D-397FE5C289E2}"/>
              </a:ext>
            </a:extLst>
          </p:cNvPr>
          <p:cNvSpPr txBox="1"/>
          <p:nvPr/>
        </p:nvSpPr>
        <p:spPr>
          <a:xfrm>
            <a:off x="5561804" y="60732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미디어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D06CBCBF-A495-4B66-B236-7E9EB13B34E5}"/>
              </a:ext>
            </a:extLst>
          </p:cNvPr>
          <p:cNvSpPr/>
          <p:nvPr/>
        </p:nvSpPr>
        <p:spPr>
          <a:xfrm>
            <a:off x="6074819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C3F2E3A-1C33-4517-BDE3-7AEC98247F1F}"/>
              </a:ext>
            </a:extLst>
          </p:cNvPr>
          <p:cNvSpPr txBox="1"/>
          <p:nvPr/>
        </p:nvSpPr>
        <p:spPr>
          <a:xfrm>
            <a:off x="6202251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문자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EC6CE89-6B11-40BE-9B78-6A8CD7D4CE15}"/>
              </a:ext>
            </a:extLst>
          </p:cNvPr>
          <p:cNvSpPr/>
          <p:nvPr/>
        </p:nvSpPr>
        <p:spPr>
          <a:xfrm>
            <a:off x="6600966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B4A945E-CE7A-44AC-815C-D98106D34C95}"/>
              </a:ext>
            </a:extLst>
          </p:cNvPr>
          <p:cNvSpPr txBox="1"/>
          <p:nvPr/>
        </p:nvSpPr>
        <p:spPr>
          <a:xfrm>
            <a:off x="6728398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수납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9A8ED3D1-DB40-4201-8EAF-F9023FE3F2FF}"/>
              </a:ext>
            </a:extLst>
          </p:cNvPr>
          <p:cNvSpPr/>
          <p:nvPr/>
        </p:nvSpPr>
        <p:spPr>
          <a:xfrm>
            <a:off x="7127113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0CAFF70-1AFF-4EDB-B050-A773C5407BFB}"/>
              </a:ext>
            </a:extLst>
          </p:cNvPr>
          <p:cNvSpPr txBox="1"/>
          <p:nvPr/>
        </p:nvSpPr>
        <p:spPr>
          <a:xfrm>
            <a:off x="7254545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공지</a:t>
            </a: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7E8DD64B-B3AB-4A2B-8272-83B64C7B1777}"/>
              </a:ext>
            </a:extLst>
          </p:cNvPr>
          <p:cNvSpPr/>
          <p:nvPr/>
        </p:nvSpPr>
        <p:spPr>
          <a:xfrm>
            <a:off x="7653260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2F64E82-3C1C-48E6-A669-DEA3FF501D81}"/>
              </a:ext>
            </a:extLst>
          </p:cNvPr>
          <p:cNvSpPr txBox="1"/>
          <p:nvPr/>
        </p:nvSpPr>
        <p:spPr>
          <a:xfrm>
            <a:off x="7780692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버스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9481838-443E-4B1D-B812-0DD2F67C9FE9}"/>
              </a:ext>
            </a:extLst>
          </p:cNvPr>
          <p:cNvSpPr/>
          <p:nvPr/>
        </p:nvSpPr>
        <p:spPr>
          <a:xfrm>
            <a:off x="8179407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A0D8E65-5677-4520-9675-6A299523C8A9}"/>
              </a:ext>
            </a:extLst>
          </p:cNvPr>
          <p:cNvSpPr txBox="1"/>
          <p:nvPr/>
        </p:nvSpPr>
        <p:spPr>
          <a:xfrm>
            <a:off x="8306845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설정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17034BF-7CCF-42B1-9B57-DE9559FD61A8}"/>
              </a:ext>
            </a:extLst>
          </p:cNvPr>
          <p:cNvSpPr/>
          <p:nvPr/>
        </p:nvSpPr>
        <p:spPr>
          <a:xfrm>
            <a:off x="3339309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AD70C9-842F-4072-976E-5182DBEA9B81}"/>
              </a:ext>
            </a:extLst>
          </p:cNvPr>
          <p:cNvSpPr txBox="1"/>
          <p:nvPr/>
        </p:nvSpPr>
        <p:spPr>
          <a:xfrm>
            <a:off x="3466741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경영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1E0F2A97-563E-40D4-A029-E190F1895E11}"/>
              </a:ext>
            </a:extLst>
          </p:cNvPr>
          <p:cNvSpPr/>
          <p:nvPr/>
        </p:nvSpPr>
        <p:spPr>
          <a:xfrm>
            <a:off x="3865456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E95361B-4251-4EF8-9F7D-83BF1CFC3E65}"/>
              </a:ext>
            </a:extLst>
          </p:cNvPr>
          <p:cNvSpPr txBox="1"/>
          <p:nvPr/>
        </p:nvSpPr>
        <p:spPr>
          <a:xfrm>
            <a:off x="3992888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출결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7F0B3ACE-36B1-4051-9858-5273DA6AD135}"/>
              </a:ext>
            </a:extLst>
          </p:cNvPr>
          <p:cNvSpPr/>
          <p:nvPr/>
        </p:nvSpPr>
        <p:spPr>
          <a:xfrm>
            <a:off x="4391603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C128BDE-4F14-4300-8E52-30DD873446B4}"/>
              </a:ext>
            </a:extLst>
          </p:cNvPr>
          <p:cNvSpPr txBox="1"/>
          <p:nvPr/>
        </p:nvSpPr>
        <p:spPr>
          <a:xfrm>
            <a:off x="4519035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학생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96EE858-78B8-4F7A-9F8E-F7D0AFF87498}"/>
              </a:ext>
            </a:extLst>
          </p:cNvPr>
          <p:cNvSpPr/>
          <p:nvPr/>
        </p:nvSpPr>
        <p:spPr>
          <a:xfrm>
            <a:off x="4917750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EBE15CB-0F5B-4B09-B212-F88C989D87BC}"/>
              </a:ext>
            </a:extLst>
          </p:cNvPr>
          <p:cNvSpPr txBox="1"/>
          <p:nvPr/>
        </p:nvSpPr>
        <p:spPr>
          <a:xfrm>
            <a:off x="5045182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수업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ADE26980-392A-4677-84FE-817E22F3B73C}"/>
              </a:ext>
            </a:extLst>
          </p:cNvPr>
          <p:cNvSpPr/>
          <p:nvPr/>
        </p:nvSpPr>
        <p:spPr>
          <a:xfrm>
            <a:off x="5443897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D5D081E-39C1-4C46-A569-ED4C9B193D84}"/>
              </a:ext>
            </a:extLst>
          </p:cNvPr>
          <p:cNvSpPr txBox="1"/>
          <p:nvPr/>
        </p:nvSpPr>
        <p:spPr>
          <a:xfrm>
            <a:off x="5571329" y="643522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미디어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8E693828-4F05-47C4-8C37-D3AA82EA6E21}"/>
              </a:ext>
            </a:extLst>
          </p:cNvPr>
          <p:cNvSpPr/>
          <p:nvPr/>
        </p:nvSpPr>
        <p:spPr>
          <a:xfrm>
            <a:off x="6084344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44D2143-7EDA-414C-844D-DF6DC8BBEA56}"/>
              </a:ext>
            </a:extLst>
          </p:cNvPr>
          <p:cNvSpPr txBox="1"/>
          <p:nvPr/>
        </p:nvSpPr>
        <p:spPr>
          <a:xfrm>
            <a:off x="6211776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문자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87F4A509-0C89-42DD-BB21-E094377665B4}"/>
              </a:ext>
            </a:extLst>
          </p:cNvPr>
          <p:cNvSpPr/>
          <p:nvPr/>
        </p:nvSpPr>
        <p:spPr>
          <a:xfrm>
            <a:off x="6610491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93E6350-1AC3-4139-8E3D-AE3CDD185347}"/>
              </a:ext>
            </a:extLst>
          </p:cNvPr>
          <p:cNvSpPr txBox="1"/>
          <p:nvPr/>
        </p:nvSpPr>
        <p:spPr>
          <a:xfrm>
            <a:off x="6737923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수납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C5DFCEA8-4B2C-4B7B-B1EE-3F678AE06547}"/>
              </a:ext>
            </a:extLst>
          </p:cNvPr>
          <p:cNvSpPr/>
          <p:nvPr/>
        </p:nvSpPr>
        <p:spPr>
          <a:xfrm>
            <a:off x="7136638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D7FC532-D864-447E-9A59-E5A0BDC29B43}"/>
              </a:ext>
            </a:extLst>
          </p:cNvPr>
          <p:cNvSpPr txBox="1"/>
          <p:nvPr/>
        </p:nvSpPr>
        <p:spPr>
          <a:xfrm>
            <a:off x="7264070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공지</a:t>
            </a: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158F4DFF-A957-406A-B5A6-A1C34D6C3C14}"/>
              </a:ext>
            </a:extLst>
          </p:cNvPr>
          <p:cNvSpPr/>
          <p:nvPr/>
        </p:nvSpPr>
        <p:spPr>
          <a:xfrm>
            <a:off x="7662785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3B05397-0EE5-4AE9-8490-7D88037EDF9F}"/>
              </a:ext>
            </a:extLst>
          </p:cNvPr>
          <p:cNvSpPr txBox="1"/>
          <p:nvPr/>
        </p:nvSpPr>
        <p:spPr>
          <a:xfrm>
            <a:off x="7790217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버스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E712D21A-AD77-46C2-9DA8-93A73B717D3F}"/>
              </a:ext>
            </a:extLst>
          </p:cNvPr>
          <p:cNvSpPr/>
          <p:nvPr/>
        </p:nvSpPr>
        <p:spPr>
          <a:xfrm>
            <a:off x="8188932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CE3433A-2AB1-4E7F-9C78-C778E906F596}"/>
              </a:ext>
            </a:extLst>
          </p:cNvPr>
          <p:cNvSpPr txBox="1"/>
          <p:nvPr/>
        </p:nvSpPr>
        <p:spPr>
          <a:xfrm>
            <a:off x="8316370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설정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6DD1DE4B-C92F-4CA9-92D4-023A95628480}"/>
              </a:ext>
            </a:extLst>
          </p:cNvPr>
          <p:cNvSpPr/>
          <p:nvPr/>
        </p:nvSpPr>
        <p:spPr>
          <a:xfrm>
            <a:off x="3339309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FE8AAB2-ED4E-4599-968F-86D69105FD52}"/>
              </a:ext>
            </a:extLst>
          </p:cNvPr>
          <p:cNvSpPr txBox="1"/>
          <p:nvPr/>
        </p:nvSpPr>
        <p:spPr>
          <a:xfrm>
            <a:off x="3466741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경영</a:t>
            </a: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3A5F1B2-0A4E-4D5D-B9F3-31AB967C9EC3}"/>
              </a:ext>
            </a:extLst>
          </p:cNvPr>
          <p:cNvSpPr/>
          <p:nvPr/>
        </p:nvSpPr>
        <p:spPr>
          <a:xfrm>
            <a:off x="3865456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68FAB7D-1ECC-4DAE-AAA4-F2F3A9D89FD1}"/>
              </a:ext>
            </a:extLst>
          </p:cNvPr>
          <p:cNvSpPr txBox="1"/>
          <p:nvPr/>
        </p:nvSpPr>
        <p:spPr>
          <a:xfrm>
            <a:off x="3992888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출결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81ECF8B1-9F33-4881-B0DF-DF22AEACD675}"/>
              </a:ext>
            </a:extLst>
          </p:cNvPr>
          <p:cNvSpPr/>
          <p:nvPr/>
        </p:nvSpPr>
        <p:spPr>
          <a:xfrm>
            <a:off x="4391603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C44B62B-548A-4BB4-B0BA-913332A00D4D}"/>
              </a:ext>
            </a:extLst>
          </p:cNvPr>
          <p:cNvSpPr txBox="1"/>
          <p:nvPr/>
        </p:nvSpPr>
        <p:spPr>
          <a:xfrm>
            <a:off x="4519035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학생</a:t>
            </a: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3062F8A5-64AC-4B33-AF00-FF3D9AB66234}"/>
              </a:ext>
            </a:extLst>
          </p:cNvPr>
          <p:cNvSpPr/>
          <p:nvPr/>
        </p:nvSpPr>
        <p:spPr>
          <a:xfrm>
            <a:off x="4917750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19F62FC-C623-4B64-8C50-64A2668DE920}"/>
              </a:ext>
            </a:extLst>
          </p:cNvPr>
          <p:cNvSpPr txBox="1"/>
          <p:nvPr/>
        </p:nvSpPr>
        <p:spPr>
          <a:xfrm>
            <a:off x="5045182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수업</a:t>
            </a: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ECBC8F5D-7D9D-4DDC-96F3-01E44A9F3888}"/>
              </a:ext>
            </a:extLst>
          </p:cNvPr>
          <p:cNvSpPr/>
          <p:nvPr/>
        </p:nvSpPr>
        <p:spPr>
          <a:xfrm>
            <a:off x="5443897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8B8D9C3-C0F8-4E66-9697-DD5469826D3B}"/>
              </a:ext>
            </a:extLst>
          </p:cNvPr>
          <p:cNvSpPr txBox="1"/>
          <p:nvPr/>
        </p:nvSpPr>
        <p:spPr>
          <a:xfrm>
            <a:off x="5571329" y="676859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미디어</a:t>
            </a: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42C2F9C1-FD1C-43E2-96E3-8642C267938E}"/>
              </a:ext>
            </a:extLst>
          </p:cNvPr>
          <p:cNvSpPr/>
          <p:nvPr/>
        </p:nvSpPr>
        <p:spPr>
          <a:xfrm>
            <a:off x="6084344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EB7F0A2-1CE3-4E88-8DE6-770D8C6E1599}"/>
              </a:ext>
            </a:extLst>
          </p:cNvPr>
          <p:cNvSpPr txBox="1"/>
          <p:nvPr/>
        </p:nvSpPr>
        <p:spPr>
          <a:xfrm>
            <a:off x="6211776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문자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B6C5C85-C2D4-4FA4-BC6B-1E0352EA32D0}"/>
              </a:ext>
            </a:extLst>
          </p:cNvPr>
          <p:cNvSpPr/>
          <p:nvPr/>
        </p:nvSpPr>
        <p:spPr>
          <a:xfrm>
            <a:off x="6610491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0374965-9E17-4E3B-AC87-9EBE2260E04C}"/>
              </a:ext>
            </a:extLst>
          </p:cNvPr>
          <p:cNvSpPr txBox="1"/>
          <p:nvPr/>
        </p:nvSpPr>
        <p:spPr>
          <a:xfrm>
            <a:off x="6737923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수납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17B1902D-EF02-4EDE-A4FB-4F2FD6EFF8D9}"/>
              </a:ext>
            </a:extLst>
          </p:cNvPr>
          <p:cNvSpPr/>
          <p:nvPr/>
        </p:nvSpPr>
        <p:spPr>
          <a:xfrm>
            <a:off x="7136638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F9EE6888-C090-43BE-B488-E8D05CBF4A25}"/>
              </a:ext>
            </a:extLst>
          </p:cNvPr>
          <p:cNvSpPr txBox="1"/>
          <p:nvPr/>
        </p:nvSpPr>
        <p:spPr>
          <a:xfrm>
            <a:off x="7264070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공지</a:t>
            </a: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B146646C-08EC-4C66-931B-7E364A66D987}"/>
              </a:ext>
            </a:extLst>
          </p:cNvPr>
          <p:cNvSpPr/>
          <p:nvPr/>
        </p:nvSpPr>
        <p:spPr>
          <a:xfrm>
            <a:off x="7662785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0F08E50-EFDA-4147-B89B-867F97DD38FB}"/>
              </a:ext>
            </a:extLst>
          </p:cNvPr>
          <p:cNvSpPr txBox="1"/>
          <p:nvPr/>
        </p:nvSpPr>
        <p:spPr>
          <a:xfrm>
            <a:off x="7790217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버스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E6AECA6-8869-4B74-9641-F9F0AA3CC4FF}"/>
              </a:ext>
            </a:extLst>
          </p:cNvPr>
          <p:cNvSpPr/>
          <p:nvPr/>
        </p:nvSpPr>
        <p:spPr>
          <a:xfrm>
            <a:off x="8188932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EACCAAB-F4A9-4CDF-BE25-B7FBC01040FE}"/>
              </a:ext>
            </a:extLst>
          </p:cNvPr>
          <p:cNvSpPr txBox="1"/>
          <p:nvPr/>
        </p:nvSpPr>
        <p:spPr>
          <a:xfrm>
            <a:off x="8316370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설정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6677088-0A9A-42A1-BE9B-13E403CA32CA}"/>
              </a:ext>
            </a:extLst>
          </p:cNvPr>
          <p:cNvCxnSpPr/>
          <p:nvPr/>
        </p:nvCxnSpPr>
        <p:spPr>
          <a:xfrm flipH="1">
            <a:off x="8112036" y="5638717"/>
            <a:ext cx="229645" cy="3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타원 248">
            <a:extLst>
              <a:ext uri="{FF2B5EF4-FFF2-40B4-BE49-F238E27FC236}">
                <a16:creationId xmlns:a16="http://schemas.microsoft.com/office/drawing/2014/main" id="{C7F9FE89-852F-42AA-B86B-BAE950640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762" y="543476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1066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제출 증빙 서류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제출 증빙 서류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884969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6154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60155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61548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제출 증빙 서류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175432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충전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선택항목설정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167F4572-4D96-4D60-9443-5578E73D4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15494"/>
              </p:ext>
            </p:extLst>
          </p:nvPr>
        </p:nvGraphicFramePr>
        <p:xfrm>
          <a:off x="2180755" y="2086456"/>
          <a:ext cx="6942702" cy="181483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사업자 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상호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법인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대표자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사업장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업태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종목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948299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819849"/>
                  </a:ext>
                </a:extLst>
              </a:tr>
            </a:tbl>
          </a:graphicData>
        </a:graphic>
      </p:graphicFrame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5FCC01E-79A1-4A8D-ACDB-339AD23834B2}"/>
              </a:ext>
            </a:extLst>
          </p:cNvPr>
          <p:cNvSpPr/>
          <p:nvPr/>
        </p:nvSpPr>
        <p:spPr>
          <a:xfrm>
            <a:off x="3286778" y="2914395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696C8A-700A-469E-9C50-7A0F2297D9C1}"/>
              </a:ext>
            </a:extLst>
          </p:cNvPr>
          <p:cNvSpPr/>
          <p:nvPr/>
        </p:nvSpPr>
        <p:spPr>
          <a:xfrm>
            <a:off x="4274074" y="2913859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B077C8-7DFD-4798-96D9-947844D21262}"/>
              </a:ext>
            </a:extLst>
          </p:cNvPr>
          <p:cNvSpPr/>
          <p:nvPr/>
        </p:nvSpPr>
        <p:spPr>
          <a:xfrm>
            <a:off x="6531727" y="2917346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6C2F10-83C7-43F3-9BFB-DC707E44FB2C}"/>
              </a:ext>
            </a:extLst>
          </p:cNvPr>
          <p:cNvSpPr/>
          <p:nvPr/>
        </p:nvSpPr>
        <p:spPr>
          <a:xfrm>
            <a:off x="3286778" y="213748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7567E8-529D-404A-B752-1E94A3B6BC62}"/>
              </a:ext>
            </a:extLst>
          </p:cNvPr>
          <p:cNvSpPr/>
          <p:nvPr/>
        </p:nvSpPr>
        <p:spPr>
          <a:xfrm>
            <a:off x="3719763" y="214170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59CBB5-9331-453F-9E37-B38B2C47C02B}"/>
              </a:ext>
            </a:extLst>
          </p:cNvPr>
          <p:cNvSpPr/>
          <p:nvPr/>
        </p:nvSpPr>
        <p:spPr>
          <a:xfrm>
            <a:off x="4153604" y="2139331"/>
            <a:ext cx="48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AA15A3-9D5F-4F69-8204-098F116C579D}"/>
              </a:ext>
            </a:extLst>
          </p:cNvPr>
          <p:cNvSpPr/>
          <p:nvPr/>
        </p:nvSpPr>
        <p:spPr>
          <a:xfrm>
            <a:off x="3290369" y="2384305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ABAE62E-6347-45FF-A7D8-E65C7858A439}"/>
              </a:ext>
            </a:extLst>
          </p:cNvPr>
          <p:cNvSpPr/>
          <p:nvPr/>
        </p:nvSpPr>
        <p:spPr>
          <a:xfrm>
            <a:off x="3290369" y="2650979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003605A-C724-4279-B5A0-9346533F953D}"/>
              </a:ext>
            </a:extLst>
          </p:cNvPr>
          <p:cNvSpPr/>
          <p:nvPr/>
        </p:nvSpPr>
        <p:spPr>
          <a:xfrm>
            <a:off x="3290369" y="3174466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7EFFC0-7314-4DF6-A86F-5DA5004DA97E}"/>
              </a:ext>
            </a:extLst>
          </p:cNvPr>
          <p:cNvSpPr/>
          <p:nvPr/>
        </p:nvSpPr>
        <p:spPr>
          <a:xfrm>
            <a:off x="3286778" y="3434537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B04475-9BF6-49DB-8D53-1A7FBE411A4E}"/>
              </a:ext>
            </a:extLst>
          </p:cNvPr>
          <p:cNvSpPr/>
          <p:nvPr/>
        </p:nvSpPr>
        <p:spPr>
          <a:xfrm>
            <a:off x="3285835" y="3684956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Hong-dad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475890-B7AB-4F57-B81B-44181E8CE0F7}"/>
              </a:ext>
            </a:extLst>
          </p:cNvPr>
          <p:cNvSpPr/>
          <p:nvPr/>
        </p:nvSpPr>
        <p:spPr>
          <a:xfrm>
            <a:off x="4480438" y="3692203"/>
            <a:ext cx="856348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Naver.com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BB2A0160-6962-496C-8929-C32FBD3B4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789023"/>
              </p:ext>
            </p:extLst>
          </p:nvPr>
        </p:nvGraphicFramePr>
        <p:xfrm>
          <a:off x="2180755" y="4443863"/>
          <a:ext cx="6942702" cy="1037048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거래구분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대표자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발급 휴대폰번호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2FBF64E5-BA41-4319-ACD8-25F3F7703AE2}"/>
              </a:ext>
            </a:extLst>
          </p:cNvPr>
          <p:cNvSpPr/>
          <p:nvPr/>
        </p:nvSpPr>
        <p:spPr>
          <a:xfrm>
            <a:off x="3286778" y="5017408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FC2AB1-075D-411A-A5B2-E8D3FD4AE39B}"/>
              </a:ext>
            </a:extLst>
          </p:cNvPr>
          <p:cNvSpPr/>
          <p:nvPr/>
        </p:nvSpPr>
        <p:spPr>
          <a:xfrm>
            <a:off x="3719763" y="5021627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CA8082-3229-4155-874D-D748A9DBA735}"/>
              </a:ext>
            </a:extLst>
          </p:cNvPr>
          <p:cNvSpPr/>
          <p:nvPr/>
        </p:nvSpPr>
        <p:spPr>
          <a:xfrm>
            <a:off x="4153604" y="5019254"/>
            <a:ext cx="48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02C62FB-6D98-4072-9E33-EDCCD744D5DD}"/>
              </a:ext>
            </a:extLst>
          </p:cNvPr>
          <p:cNvSpPr/>
          <p:nvPr/>
        </p:nvSpPr>
        <p:spPr>
          <a:xfrm>
            <a:off x="3290369" y="4741712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A2DAB0D-2635-44ED-97FF-7DBF5578391E}"/>
              </a:ext>
            </a:extLst>
          </p:cNvPr>
          <p:cNvSpPr/>
          <p:nvPr/>
        </p:nvSpPr>
        <p:spPr>
          <a:xfrm>
            <a:off x="3285835" y="5258589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Hong-dad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2B4A958-7A1D-4419-94AC-FD6B4BD5A916}"/>
              </a:ext>
            </a:extLst>
          </p:cNvPr>
          <p:cNvSpPr/>
          <p:nvPr/>
        </p:nvSpPr>
        <p:spPr>
          <a:xfrm>
            <a:off x="4480438" y="5265836"/>
            <a:ext cx="856348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Naver.com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1655C0-EF0D-47BE-B9E1-D638BBF8A4F9}"/>
              </a:ext>
            </a:extLst>
          </p:cNvPr>
          <p:cNvSpPr txBox="1"/>
          <p:nvPr/>
        </p:nvSpPr>
        <p:spPr>
          <a:xfrm>
            <a:off x="2310478" y="1847135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세금계산서 정보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16AA54-DEB4-4AC5-B263-1DAE19C1243C}"/>
              </a:ext>
            </a:extLst>
          </p:cNvPr>
          <p:cNvSpPr txBox="1"/>
          <p:nvPr/>
        </p:nvSpPr>
        <p:spPr>
          <a:xfrm>
            <a:off x="2310477" y="420189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현금영수증 정보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0960BD-11FE-4D73-B552-01FEAC270778}"/>
              </a:ext>
            </a:extLst>
          </p:cNvPr>
          <p:cNvSpPr/>
          <p:nvPr/>
        </p:nvSpPr>
        <p:spPr>
          <a:xfrm>
            <a:off x="2197401" y="187789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F0F6C77-A467-49F4-B60D-FDBDD0382E16}"/>
              </a:ext>
            </a:extLst>
          </p:cNvPr>
          <p:cNvSpPr/>
          <p:nvPr/>
        </p:nvSpPr>
        <p:spPr>
          <a:xfrm>
            <a:off x="2201754" y="424227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618BB2E-930A-4D41-AB02-DD6991F6A133}"/>
              </a:ext>
            </a:extLst>
          </p:cNvPr>
          <p:cNvSpPr/>
          <p:nvPr/>
        </p:nvSpPr>
        <p:spPr>
          <a:xfrm>
            <a:off x="8512702" y="5623437"/>
            <a:ext cx="610756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발급요청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2F40E20-C3D0-48B3-985C-FD736038ED7D}"/>
              </a:ext>
            </a:extLst>
          </p:cNvPr>
          <p:cNvSpPr/>
          <p:nvPr/>
        </p:nvSpPr>
        <p:spPr>
          <a:xfrm>
            <a:off x="3303492" y="4514483"/>
            <a:ext cx="83058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소득공제용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7203020-586A-43FA-9C39-8EBA1720C730}"/>
              </a:ext>
            </a:extLst>
          </p:cNvPr>
          <p:cNvSpPr/>
          <p:nvPr/>
        </p:nvSpPr>
        <p:spPr>
          <a:xfrm>
            <a:off x="4141068" y="4514483"/>
            <a:ext cx="83058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지출증빙용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9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아이디 찾기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아이디 찾기 </a:t>
            </a:r>
            <a:r>
              <a:rPr lang="en-US" altLang="ko-KR" sz="800" dirty="0"/>
              <a:t>&gt; </a:t>
            </a:r>
            <a:r>
              <a:rPr lang="ko-KR" altLang="en-US" sz="800" dirty="0"/>
              <a:t>아이디 찾기 결과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06333"/>
              </p:ext>
            </p:extLst>
          </p:nvPr>
        </p:nvGraphicFramePr>
        <p:xfrm>
          <a:off x="9867900" y="366752"/>
          <a:ext cx="2324099" cy="248104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492764" y="206399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 찾기 결과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A8A74FD-8E18-43B1-A5D3-88CC2B59ED8D}"/>
              </a:ext>
            </a:extLst>
          </p:cNvPr>
          <p:cNvSpPr/>
          <p:nvPr/>
        </p:nvSpPr>
        <p:spPr>
          <a:xfrm>
            <a:off x="4464690" y="4128305"/>
            <a:ext cx="1714126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E82B6-FA40-429A-9B71-AE0F49956909}"/>
              </a:ext>
            </a:extLst>
          </p:cNvPr>
          <p:cNvSpPr txBox="1"/>
          <p:nvPr/>
        </p:nvSpPr>
        <p:spPr>
          <a:xfrm>
            <a:off x="2470762" y="2700317"/>
            <a:ext cx="697627" cy="121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이름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아이디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가입일자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3378D9-2465-421D-AFAE-D50B170C62C6}"/>
              </a:ext>
            </a:extLst>
          </p:cNvPr>
          <p:cNvSpPr txBox="1"/>
          <p:nvPr/>
        </p:nvSpPr>
        <p:spPr>
          <a:xfrm>
            <a:off x="3598522" y="2700316"/>
            <a:ext cx="1003801" cy="121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홍길동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Hong-</a:t>
            </a:r>
            <a:r>
              <a:rPr lang="en-US" altLang="ko-KR" sz="1000" dirty="0" err="1"/>
              <a:t>gildong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2020-05-01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170211-68A6-418D-A3BB-EE4D8F49D0AB}"/>
              </a:ext>
            </a:extLst>
          </p:cNvPr>
          <p:cNvSpPr/>
          <p:nvPr/>
        </p:nvSpPr>
        <p:spPr>
          <a:xfrm>
            <a:off x="2614118" y="4133100"/>
            <a:ext cx="1714126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재설정</a:t>
            </a:r>
          </a:p>
        </p:txBody>
      </p:sp>
    </p:spTree>
    <p:extLst>
      <p:ext uri="{BB962C8B-B14F-4D97-AF65-F5344CB8AC3E}">
        <p14:creationId xmlns:p14="http://schemas.microsoft.com/office/powerpoint/2010/main" val="222419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비밀번호 찾기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비밀번호 찾기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907709"/>
              </p:ext>
            </p:extLst>
          </p:nvPr>
        </p:nvGraphicFramePr>
        <p:xfrm>
          <a:off x="9867900" y="366752"/>
          <a:ext cx="2324099" cy="248104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492764" y="206399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 찾기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CF3C529-468C-4D9A-BB63-FD6CDDBF0F5C}"/>
              </a:ext>
            </a:extLst>
          </p:cNvPr>
          <p:cNvSpPr/>
          <p:nvPr/>
        </p:nvSpPr>
        <p:spPr>
          <a:xfrm>
            <a:off x="3471180" y="2704869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A8A74FD-8E18-43B1-A5D3-88CC2B59ED8D}"/>
              </a:ext>
            </a:extLst>
          </p:cNvPr>
          <p:cNvSpPr/>
          <p:nvPr/>
        </p:nvSpPr>
        <p:spPr>
          <a:xfrm>
            <a:off x="3471181" y="4572443"/>
            <a:ext cx="2760617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아이디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E82B6-FA40-429A-9B71-AE0F49956909}"/>
              </a:ext>
            </a:extLst>
          </p:cNvPr>
          <p:cNvSpPr txBox="1"/>
          <p:nvPr/>
        </p:nvSpPr>
        <p:spPr>
          <a:xfrm>
            <a:off x="2470762" y="2700317"/>
            <a:ext cx="954107" cy="1678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아이디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이름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휴대폰번호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인증번호입력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83BA47F-28A5-43D3-90B9-A09B00DACFE7}"/>
              </a:ext>
            </a:extLst>
          </p:cNvPr>
          <p:cNvSpPr/>
          <p:nvPr/>
        </p:nvSpPr>
        <p:spPr>
          <a:xfrm>
            <a:off x="3471180" y="3590243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–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를 빼고 입력해주세요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448DB33-9087-4AA6-A8DB-7069BB14ED2F}"/>
              </a:ext>
            </a:extLst>
          </p:cNvPr>
          <p:cNvSpPr/>
          <p:nvPr/>
        </p:nvSpPr>
        <p:spPr>
          <a:xfrm>
            <a:off x="3471180" y="4032929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휴대폰으로 전송된 인증번호를 입력해 주세요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CEB559-61A1-4A67-9128-09BC8A08B01C}"/>
              </a:ext>
            </a:extLst>
          </p:cNvPr>
          <p:cNvSpPr/>
          <p:nvPr/>
        </p:nvSpPr>
        <p:spPr>
          <a:xfrm>
            <a:off x="6303665" y="3616730"/>
            <a:ext cx="1064337" cy="359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인증번호 발송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4BFAD-8A81-493B-8E2B-36DBD7C0C587}"/>
              </a:ext>
            </a:extLst>
          </p:cNvPr>
          <p:cNvSpPr/>
          <p:nvPr/>
        </p:nvSpPr>
        <p:spPr>
          <a:xfrm>
            <a:off x="3471180" y="3147556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49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비밀번호 재설정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비밀번호 찾기 </a:t>
            </a:r>
            <a:r>
              <a:rPr lang="en-US" altLang="ko-KR" sz="800" dirty="0"/>
              <a:t>&gt; </a:t>
            </a:r>
            <a:r>
              <a:rPr lang="ko-KR" altLang="en-US" sz="800" dirty="0"/>
              <a:t>비밀번호 재설정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88756"/>
              </p:ext>
            </p:extLst>
          </p:nvPr>
        </p:nvGraphicFramePr>
        <p:xfrm>
          <a:off x="9867900" y="366752"/>
          <a:ext cx="2324099" cy="248104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492764" y="206399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 재설정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CF3C529-468C-4D9A-BB63-FD6CDDBF0F5C}"/>
              </a:ext>
            </a:extLst>
          </p:cNvPr>
          <p:cNvSpPr/>
          <p:nvPr/>
        </p:nvSpPr>
        <p:spPr>
          <a:xfrm>
            <a:off x="3706313" y="2704869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영문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특수문자를 포함한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8~15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자 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A8A74FD-8E18-43B1-A5D3-88CC2B59ED8D}"/>
              </a:ext>
            </a:extLst>
          </p:cNvPr>
          <p:cNvSpPr/>
          <p:nvPr/>
        </p:nvSpPr>
        <p:spPr>
          <a:xfrm>
            <a:off x="3706314" y="3684163"/>
            <a:ext cx="2760617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E82B6-FA40-429A-9B71-AE0F49956909}"/>
              </a:ext>
            </a:extLst>
          </p:cNvPr>
          <p:cNvSpPr txBox="1"/>
          <p:nvPr/>
        </p:nvSpPr>
        <p:spPr>
          <a:xfrm>
            <a:off x="2470762" y="2700317"/>
            <a:ext cx="1172116" cy="75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새 비밀번호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새 비밀번호 확인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4BFAD-8A81-493B-8E2B-36DBD7C0C587}"/>
              </a:ext>
            </a:extLst>
          </p:cNvPr>
          <p:cNvSpPr/>
          <p:nvPr/>
        </p:nvSpPr>
        <p:spPr>
          <a:xfrm>
            <a:off x="3706313" y="3147556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6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04C66E72-7F23-41B9-9213-A3EE2E474E6F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수납현황</a:t>
            </a:r>
            <a:r>
              <a:rPr lang="en-US" altLang="ko-KR" sz="800" dirty="0"/>
              <a:t>	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경영 </a:t>
            </a:r>
            <a:r>
              <a:rPr lang="en-US" altLang="ko-KR" sz="800" dirty="0"/>
              <a:t>&gt; </a:t>
            </a:r>
            <a:r>
              <a:rPr lang="ko-KR" altLang="en-US" sz="800" dirty="0"/>
              <a:t>수납현황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366752"/>
          <a:ext cx="2324099" cy="248104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총 합계 그래프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F49DB-19D3-4AD7-A878-EC56362583CF}"/>
              </a:ext>
            </a:extLst>
          </p:cNvPr>
          <p:cNvSpPr txBox="1"/>
          <p:nvPr/>
        </p:nvSpPr>
        <p:spPr>
          <a:xfrm>
            <a:off x="1099615" y="1501819"/>
            <a:ext cx="856187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수납현황</a:t>
            </a: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D398F5FA-0E14-4022-93B6-54CDBD7E8C36}"/>
              </a:ext>
            </a:extLst>
          </p:cNvPr>
          <p:cNvGraphicFramePr>
            <a:graphicFrameLocks noGrp="1"/>
          </p:cNvGraphicFramePr>
          <p:nvPr/>
        </p:nvGraphicFramePr>
        <p:xfrm>
          <a:off x="2254537" y="4757275"/>
          <a:ext cx="6788793" cy="12691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2220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937680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913922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835780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895225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895225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</a:tblGrid>
              <a:tr h="1454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총 </a:t>
                      </a:r>
                      <a:r>
                        <a:rPr lang="ko-KR" altLang="en-US" sz="900" dirty="0" err="1"/>
                        <a:t>수납액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수납유형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미납금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환불금액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총합계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45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카드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현금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은행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04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45,646,546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4,545,351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455,544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4,546,163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464,879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13,223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4,687,423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56,465,445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345,646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320,231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464,421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468,421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643,213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6,554,612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13,346,464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2,123,454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123,224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54,634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9,746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58,462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4,654,213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5DF55B-AE2C-40D9-A819-F1CDAB322A10}"/>
              </a:ext>
            </a:extLst>
          </p:cNvPr>
          <p:cNvSpPr/>
          <p:nvPr/>
        </p:nvSpPr>
        <p:spPr>
          <a:xfrm>
            <a:off x="3897542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7FF61-09C8-4FB2-837D-5E9E426BBB00}"/>
              </a:ext>
            </a:extLst>
          </p:cNvPr>
          <p:cNvSpPr/>
          <p:nvPr/>
        </p:nvSpPr>
        <p:spPr>
          <a:xfrm>
            <a:off x="4145996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2C735-13F1-42F2-A4D2-45DC613A0B52}"/>
              </a:ext>
            </a:extLst>
          </p:cNvPr>
          <p:cNvSpPr/>
          <p:nvPr/>
        </p:nvSpPr>
        <p:spPr>
          <a:xfrm>
            <a:off x="4394450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8D6BAA-9C0F-499C-847E-65D0E5B9DEB2}"/>
              </a:ext>
            </a:extLst>
          </p:cNvPr>
          <p:cNvSpPr/>
          <p:nvPr/>
        </p:nvSpPr>
        <p:spPr>
          <a:xfrm>
            <a:off x="4642904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EE0E6E-EA8D-48DA-B90F-F69A312A0836}"/>
              </a:ext>
            </a:extLst>
          </p:cNvPr>
          <p:cNvSpPr/>
          <p:nvPr/>
        </p:nvSpPr>
        <p:spPr>
          <a:xfrm>
            <a:off x="4891358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08954D-4B3D-41DD-87C7-28BB058BA633}"/>
              </a:ext>
            </a:extLst>
          </p:cNvPr>
          <p:cNvSpPr/>
          <p:nvPr/>
        </p:nvSpPr>
        <p:spPr>
          <a:xfrm>
            <a:off x="5139812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E4818D-3F6D-4847-8B04-E251E1D94F5B}"/>
              </a:ext>
            </a:extLst>
          </p:cNvPr>
          <p:cNvSpPr/>
          <p:nvPr/>
        </p:nvSpPr>
        <p:spPr>
          <a:xfrm>
            <a:off x="5388266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7E982C-5931-452F-93AC-2E4158DDF433}"/>
              </a:ext>
            </a:extLst>
          </p:cNvPr>
          <p:cNvSpPr/>
          <p:nvPr/>
        </p:nvSpPr>
        <p:spPr>
          <a:xfrm>
            <a:off x="5636720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4701DF-DB4C-4CE7-B2C8-826F3578F41B}"/>
              </a:ext>
            </a:extLst>
          </p:cNvPr>
          <p:cNvSpPr/>
          <p:nvPr/>
        </p:nvSpPr>
        <p:spPr>
          <a:xfrm>
            <a:off x="5885174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17F551-AF5D-4E08-8AE7-A5441DE9AC33}"/>
              </a:ext>
            </a:extLst>
          </p:cNvPr>
          <p:cNvSpPr/>
          <p:nvPr/>
        </p:nvSpPr>
        <p:spPr>
          <a:xfrm>
            <a:off x="6133628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039508-7540-419D-BD96-DD22B03403E5}"/>
              </a:ext>
            </a:extLst>
          </p:cNvPr>
          <p:cNvSpPr/>
          <p:nvPr/>
        </p:nvSpPr>
        <p:spPr>
          <a:xfrm>
            <a:off x="6382082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7F31BB-FBFF-4D4C-8A17-64A6C5473C95}"/>
              </a:ext>
            </a:extLst>
          </p:cNvPr>
          <p:cNvSpPr/>
          <p:nvPr/>
        </p:nvSpPr>
        <p:spPr>
          <a:xfrm>
            <a:off x="6630536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1505C4-D0C4-4700-AA71-78FB5DE8430C}"/>
              </a:ext>
            </a:extLst>
          </p:cNvPr>
          <p:cNvSpPr/>
          <p:nvPr/>
        </p:nvSpPr>
        <p:spPr>
          <a:xfrm>
            <a:off x="6878990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7BCD4E-B9D3-43A9-9C74-438C2BAC5CE0}"/>
              </a:ext>
            </a:extLst>
          </p:cNvPr>
          <p:cNvSpPr/>
          <p:nvPr/>
        </p:nvSpPr>
        <p:spPr>
          <a:xfrm>
            <a:off x="7127441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260CF20-38EF-4714-81E5-B9BC0682B777}"/>
              </a:ext>
            </a:extLst>
          </p:cNvPr>
          <p:cNvSpPr/>
          <p:nvPr/>
        </p:nvSpPr>
        <p:spPr>
          <a:xfrm>
            <a:off x="8127329" y="4488208"/>
            <a:ext cx="890657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엑셀 다운로드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BB0A33-85B4-4A14-9513-271175D9335C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C1CB68-0DD9-4994-BAE2-1979CAB44BEC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CC558BA-BE15-4162-A8C0-2030A2F45EE4}"/>
              </a:ext>
            </a:extLst>
          </p:cNvPr>
          <p:cNvSpPr/>
          <p:nvPr/>
        </p:nvSpPr>
        <p:spPr>
          <a:xfrm>
            <a:off x="8650762" y="1838139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801113-4581-4E01-945E-8ED006A42C55}"/>
              </a:ext>
            </a:extLst>
          </p:cNvPr>
          <p:cNvCxnSpPr>
            <a:cxnSpLocks/>
          </p:cNvCxnSpPr>
          <p:nvPr/>
        </p:nvCxnSpPr>
        <p:spPr>
          <a:xfrm>
            <a:off x="2709644" y="2231472"/>
            <a:ext cx="0" cy="1929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631761-A3FF-4370-9E7B-BB481B97AC8F}"/>
              </a:ext>
            </a:extLst>
          </p:cNvPr>
          <p:cNvCxnSpPr>
            <a:cxnSpLocks/>
          </p:cNvCxnSpPr>
          <p:nvPr/>
        </p:nvCxnSpPr>
        <p:spPr>
          <a:xfrm>
            <a:off x="2709644" y="4163385"/>
            <a:ext cx="6073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25C88B-F506-4A97-8200-FE1EFF9315E0}"/>
              </a:ext>
            </a:extLst>
          </p:cNvPr>
          <p:cNvSpPr txBox="1"/>
          <p:nvPr/>
        </p:nvSpPr>
        <p:spPr>
          <a:xfrm>
            <a:off x="2109266" y="2189526"/>
            <a:ext cx="620683" cy="2041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altLang="ko-KR" sz="700" dirty="0"/>
              <a:t>10,000,000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9,000,000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8,000,000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7,000,000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6,000,000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5,000,000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4,000,000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3,000,000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2,000,000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1,000,000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0</a:t>
            </a:r>
            <a:endParaRPr lang="ko-KR" altLang="en-US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C9BBBE-7127-4220-9518-FD7D4696D977}"/>
              </a:ext>
            </a:extLst>
          </p:cNvPr>
          <p:cNvSpPr txBox="1"/>
          <p:nvPr/>
        </p:nvSpPr>
        <p:spPr>
          <a:xfrm>
            <a:off x="27388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2019.07</a:t>
            </a:r>
            <a:endParaRPr lang="ko-KR" altLang="en-US" sz="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AF5BA8-A5F2-4517-A41F-286718D38544}"/>
              </a:ext>
            </a:extLst>
          </p:cNvPr>
          <p:cNvSpPr txBox="1"/>
          <p:nvPr/>
        </p:nvSpPr>
        <p:spPr>
          <a:xfrm>
            <a:off x="3355296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2019.08</a:t>
            </a:r>
            <a:endParaRPr lang="ko-KR" altLang="en-US" sz="7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E6A662-E7B1-40EB-9C13-E9D858E3CA42}"/>
              </a:ext>
            </a:extLst>
          </p:cNvPr>
          <p:cNvSpPr txBox="1"/>
          <p:nvPr/>
        </p:nvSpPr>
        <p:spPr>
          <a:xfrm>
            <a:off x="3971707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2019.09</a:t>
            </a:r>
            <a:endParaRPr lang="ko-KR" altLang="en-US" sz="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BB43E2-1690-4DBC-9C0D-56B902559EC6}"/>
              </a:ext>
            </a:extLst>
          </p:cNvPr>
          <p:cNvSpPr txBox="1"/>
          <p:nvPr/>
        </p:nvSpPr>
        <p:spPr>
          <a:xfrm>
            <a:off x="4588118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2019.10</a:t>
            </a:r>
            <a:endParaRPr lang="ko-KR" altLang="en-US" sz="7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9A9F36-CA65-48CA-B4D9-BC3685545DD6}"/>
              </a:ext>
            </a:extLst>
          </p:cNvPr>
          <p:cNvSpPr txBox="1"/>
          <p:nvPr/>
        </p:nvSpPr>
        <p:spPr>
          <a:xfrm>
            <a:off x="5204529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2019.11</a:t>
            </a:r>
            <a:endParaRPr lang="ko-KR" altLang="en-US" sz="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821FE-5B2A-40C6-B1C0-74ABCBAA0099}"/>
              </a:ext>
            </a:extLst>
          </p:cNvPr>
          <p:cNvSpPr txBox="1"/>
          <p:nvPr/>
        </p:nvSpPr>
        <p:spPr>
          <a:xfrm>
            <a:off x="5820940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2019.12</a:t>
            </a:r>
            <a:endParaRPr lang="ko-KR" altLang="en-US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5194A2-DA55-4B0C-B11A-86BA17EC1FA7}"/>
              </a:ext>
            </a:extLst>
          </p:cNvPr>
          <p:cNvSpPr txBox="1"/>
          <p:nvPr/>
        </p:nvSpPr>
        <p:spPr>
          <a:xfrm>
            <a:off x="6437351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2020.01</a:t>
            </a:r>
            <a:endParaRPr lang="ko-KR" altLang="en-US" sz="7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6D5CBC-7305-420E-A526-3FD444077861}"/>
              </a:ext>
            </a:extLst>
          </p:cNvPr>
          <p:cNvSpPr txBox="1"/>
          <p:nvPr/>
        </p:nvSpPr>
        <p:spPr>
          <a:xfrm>
            <a:off x="7053762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2020.02</a:t>
            </a:r>
            <a:endParaRPr lang="ko-KR" altLang="en-US" sz="7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2B337-200C-4AD3-94ED-B0814CEA5D2F}"/>
              </a:ext>
            </a:extLst>
          </p:cNvPr>
          <p:cNvSpPr txBox="1"/>
          <p:nvPr/>
        </p:nvSpPr>
        <p:spPr>
          <a:xfrm>
            <a:off x="7670173" y="4231138"/>
            <a:ext cx="5020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2020.03</a:t>
            </a:r>
            <a:endParaRPr lang="ko-KR" altLang="en-US" sz="7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0B97C-638C-4388-93F4-5CFD9AA5B495}"/>
              </a:ext>
            </a:extLst>
          </p:cNvPr>
          <p:cNvSpPr txBox="1"/>
          <p:nvPr/>
        </p:nvSpPr>
        <p:spPr>
          <a:xfrm>
            <a:off x="82865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2020.04</a:t>
            </a:r>
            <a:endParaRPr lang="ko-KR" altLang="en-US" sz="7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87EBB87-8688-475C-B25F-F0F52EF6F767}"/>
              </a:ext>
            </a:extLst>
          </p:cNvPr>
          <p:cNvCxnSpPr>
            <a:cxnSpLocks/>
          </p:cNvCxnSpPr>
          <p:nvPr/>
        </p:nvCxnSpPr>
        <p:spPr>
          <a:xfrm>
            <a:off x="329753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BC5F5F8-BA80-401C-AEB0-E3F3EDF99684}"/>
              </a:ext>
            </a:extLst>
          </p:cNvPr>
          <p:cNvCxnSpPr>
            <a:cxnSpLocks/>
          </p:cNvCxnSpPr>
          <p:nvPr/>
        </p:nvCxnSpPr>
        <p:spPr>
          <a:xfrm>
            <a:off x="3912138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9778A80-6371-443D-9A24-5A277B11B84B}"/>
              </a:ext>
            </a:extLst>
          </p:cNvPr>
          <p:cNvCxnSpPr>
            <a:cxnSpLocks/>
          </p:cNvCxnSpPr>
          <p:nvPr/>
        </p:nvCxnSpPr>
        <p:spPr>
          <a:xfrm>
            <a:off x="4526737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20ACA46-37AD-4D13-A9D5-9952B92492CC}"/>
              </a:ext>
            </a:extLst>
          </p:cNvPr>
          <p:cNvCxnSpPr>
            <a:cxnSpLocks/>
          </p:cNvCxnSpPr>
          <p:nvPr/>
        </p:nvCxnSpPr>
        <p:spPr>
          <a:xfrm>
            <a:off x="5141336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FF6A32-891A-4622-A01F-0A17E1B5ECAD}"/>
              </a:ext>
            </a:extLst>
          </p:cNvPr>
          <p:cNvCxnSpPr>
            <a:cxnSpLocks/>
          </p:cNvCxnSpPr>
          <p:nvPr/>
        </p:nvCxnSpPr>
        <p:spPr>
          <a:xfrm>
            <a:off x="5755935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D23E2D9-FB92-47BA-B49A-FD48EAB36B32}"/>
              </a:ext>
            </a:extLst>
          </p:cNvPr>
          <p:cNvCxnSpPr>
            <a:cxnSpLocks/>
          </p:cNvCxnSpPr>
          <p:nvPr/>
        </p:nvCxnSpPr>
        <p:spPr>
          <a:xfrm>
            <a:off x="6370534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8322DD-91B3-4DBC-9C7D-31E0450D8F9B}"/>
              </a:ext>
            </a:extLst>
          </p:cNvPr>
          <p:cNvCxnSpPr>
            <a:cxnSpLocks/>
          </p:cNvCxnSpPr>
          <p:nvPr/>
        </p:nvCxnSpPr>
        <p:spPr>
          <a:xfrm>
            <a:off x="6985133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EB7CEFE-0DFB-4B5C-A210-C1D5F33424B6}"/>
              </a:ext>
            </a:extLst>
          </p:cNvPr>
          <p:cNvCxnSpPr>
            <a:cxnSpLocks/>
          </p:cNvCxnSpPr>
          <p:nvPr/>
        </p:nvCxnSpPr>
        <p:spPr>
          <a:xfrm>
            <a:off x="7599732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C1A548-AF6C-4B86-9EA5-3B22BE731C18}"/>
              </a:ext>
            </a:extLst>
          </p:cNvPr>
          <p:cNvCxnSpPr>
            <a:cxnSpLocks/>
          </p:cNvCxnSpPr>
          <p:nvPr/>
        </p:nvCxnSpPr>
        <p:spPr>
          <a:xfrm>
            <a:off x="821432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2CC2A2-74C0-4154-BB0D-228A38A197E2}"/>
              </a:ext>
            </a:extLst>
          </p:cNvPr>
          <p:cNvSpPr/>
          <p:nvPr/>
        </p:nvSpPr>
        <p:spPr>
          <a:xfrm>
            <a:off x="2901096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FA796A-EBB9-4275-BD7C-1557447C3D93}"/>
              </a:ext>
            </a:extLst>
          </p:cNvPr>
          <p:cNvSpPr/>
          <p:nvPr/>
        </p:nvSpPr>
        <p:spPr>
          <a:xfrm>
            <a:off x="3513819" y="3117040"/>
            <a:ext cx="184966" cy="10326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7FD42B8-315C-4B63-AE7A-DF0172D85A05}"/>
              </a:ext>
            </a:extLst>
          </p:cNvPr>
          <p:cNvSpPr/>
          <p:nvPr/>
        </p:nvSpPr>
        <p:spPr>
          <a:xfrm>
            <a:off x="4126542" y="3373836"/>
            <a:ext cx="184966" cy="7758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CBC0CDA-45A3-43F8-B629-22FEAB4E53B5}"/>
              </a:ext>
            </a:extLst>
          </p:cNvPr>
          <p:cNvSpPr/>
          <p:nvPr/>
        </p:nvSpPr>
        <p:spPr>
          <a:xfrm>
            <a:off x="4739265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0DA34C5-BE99-4758-A2C8-74A69BE68669}"/>
              </a:ext>
            </a:extLst>
          </p:cNvPr>
          <p:cNvSpPr/>
          <p:nvPr/>
        </p:nvSpPr>
        <p:spPr>
          <a:xfrm>
            <a:off x="5351988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D6CEA2A-188A-473F-A248-BFD093AF1C53}"/>
              </a:ext>
            </a:extLst>
          </p:cNvPr>
          <p:cNvSpPr/>
          <p:nvPr/>
        </p:nvSpPr>
        <p:spPr>
          <a:xfrm>
            <a:off x="5964711" y="2486619"/>
            <a:ext cx="184966" cy="16630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3D35AF-1110-4FAF-8638-CA4562A16BA0}"/>
              </a:ext>
            </a:extLst>
          </p:cNvPr>
          <p:cNvSpPr/>
          <p:nvPr/>
        </p:nvSpPr>
        <p:spPr>
          <a:xfrm>
            <a:off x="6577434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5936DE3-8D42-47C0-B6F6-B8CC47663FC4}"/>
              </a:ext>
            </a:extLst>
          </p:cNvPr>
          <p:cNvSpPr/>
          <p:nvPr/>
        </p:nvSpPr>
        <p:spPr>
          <a:xfrm>
            <a:off x="7190157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2ADE66E-E151-4FCF-BDF3-33FBBB557738}"/>
              </a:ext>
            </a:extLst>
          </p:cNvPr>
          <p:cNvSpPr/>
          <p:nvPr/>
        </p:nvSpPr>
        <p:spPr>
          <a:xfrm>
            <a:off x="7802880" y="3210914"/>
            <a:ext cx="184966" cy="9387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78CD8BB-E186-47BF-A437-F62298423636}"/>
              </a:ext>
            </a:extLst>
          </p:cNvPr>
          <p:cNvSpPr/>
          <p:nvPr/>
        </p:nvSpPr>
        <p:spPr>
          <a:xfrm>
            <a:off x="8415605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7C1C0FDF-6AE3-487C-8A10-9DA9BEE893C5}"/>
              </a:ext>
            </a:extLst>
          </p:cNvPr>
          <p:cNvSpPr/>
          <p:nvPr/>
        </p:nvSpPr>
        <p:spPr>
          <a:xfrm>
            <a:off x="8144225" y="1836646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86C11A6-4E82-488B-A68C-D7022D5FC1E5}"/>
              </a:ext>
            </a:extLst>
          </p:cNvPr>
          <p:cNvSpPr/>
          <p:nvPr/>
        </p:nvSpPr>
        <p:spPr>
          <a:xfrm>
            <a:off x="7638812" y="1838139"/>
            <a:ext cx="45704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F21CA9F-B0FB-448F-A86C-17778B39C632}"/>
              </a:ext>
            </a:extLst>
          </p:cNvPr>
          <p:cNvCxnSpPr/>
          <p:nvPr/>
        </p:nvCxnSpPr>
        <p:spPr>
          <a:xfrm flipH="1">
            <a:off x="459366" y="149648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0A14DEA-195E-45D7-B4CD-7EFE0F53B82A}"/>
              </a:ext>
            </a:extLst>
          </p:cNvPr>
          <p:cNvCxnSpPr/>
          <p:nvPr/>
        </p:nvCxnSpPr>
        <p:spPr>
          <a:xfrm flipH="1">
            <a:off x="468891" y="189653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0E5BE5A-4478-480A-9935-37FCF3172DE7}"/>
              </a:ext>
            </a:extLst>
          </p:cNvPr>
          <p:cNvCxnSpPr/>
          <p:nvPr/>
        </p:nvCxnSpPr>
        <p:spPr>
          <a:xfrm>
            <a:off x="918145" y="1496487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E80C7972-C099-48DB-A675-8CAE024F3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767" y="21211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301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3DB6B4F4-CF18-4174-9DD2-18476A535529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경영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43617"/>
              </p:ext>
            </p:extLst>
          </p:nvPr>
        </p:nvGraphicFramePr>
        <p:xfrm>
          <a:off x="9867900" y="366752"/>
          <a:ext cx="2324099" cy="2488531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총 수강생 그래프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98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725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F49DB-19D3-4AD7-A878-EC56362583CF}"/>
              </a:ext>
            </a:extLst>
          </p:cNvPr>
          <p:cNvSpPr txBox="1"/>
          <p:nvPr/>
        </p:nvSpPr>
        <p:spPr>
          <a:xfrm>
            <a:off x="1099615" y="1501819"/>
            <a:ext cx="856187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원생현황</a:t>
            </a: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D398F5FA-0E14-4022-93B6-54CDBD7E8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879487"/>
              </p:ext>
            </p:extLst>
          </p:nvPr>
        </p:nvGraphicFramePr>
        <p:xfrm>
          <a:off x="2454835" y="4818232"/>
          <a:ext cx="6534105" cy="11027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2399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1177943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1049933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1124610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1124610">
                  <a:extLst>
                    <a:ext uri="{9D8B030D-6E8A-4147-A177-3AD203B41FA5}">
                      <a16:colId xmlns:a16="http://schemas.microsoft.com/office/drawing/2014/main" val="2525269902"/>
                    </a:ext>
                  </a:extLst>
                </a:gridCol>
                <a:gridCol w="1124610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신규 </a:t>
                      </a:r>
                      <a:r>
                        <a:rPr lang="ko-KR" altLang="en-US" sz="900" dirty="0" err="1"/>
                        <a:t>등록생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휴원생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퇴원생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총 수강생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515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520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480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482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5DF55B-AE2C-40D9-A819-F1CDAB322A10}"/>
              </a:ext>
            </a:extLst>
          </p:cNvPr>
          <p:cNvSpPr/>
          <p:nvPr/>
        </p:nvSpPr>
        <p:spPr>
          <a:xfrm>
            <a:off x="389754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7FF61-09C8-4FB2-837D-5E9E426BBB00}"/>
              </a:ext>
            </a:extLst>
          </p:cNvPr>
          <p:cNvSpPr/>
          <p:nvPr/>
        </p:nvSpPr>
        <p:spPr>
          <a:xfrm>
            <a:off x="414599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2C735-13F1-42F2-A4D2-45DC613A0B52}"/>
              </a:ext>
            </a:extLst>
          </p:cNvPr>
          <p:cNvSpPr/>
          <p:nvPr/>
        </p:nvSpPr>
        <p:spPr>
          <a:xfrm>
            <a:off x="439445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8D6BAA-9C0F-499C-847E-65D0E5B9DEB2}"/>
              </a:ext>
            </a:extLst>
          </p:cNvPr>
          <p:cNvSpPr/>
          <p:nvPr/>
        </p:nvSpPr>
        <p:spPr>
          <a:xfrm>
            <a:off x="4642904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EE0E6E-EA8D-48DA-B90F-F69A312A0836}"/>
              </a:ext>
            </a:extLst>
          </p:cNvPr>
          <p:cNvSpPr/>
          <p:nvPr/>
        </p:nvSpPr>
        <p:spPr>
          <a:xfrm>
            <a:off x="4891358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08954D-4B3D-41DD-87C7-28BB058BA633}"/>
              </a:ext>
            </a:extLst>
          </p:cNvPr>
          <p:cNvSpPr/>
          <p:nvPr/>
        </p:nvSpPr>
        <p:spPr>
          <a:xfrm>
            <a:off x="513981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E4818D-3F6D-4847-8B04-E251E1D94F5B}"/>
              </a:ext>
            </a:extLst>
          </p:cNvPr>
          <p:cNvSpPr/>
          <p:nvPr/>
        </p:nvSpPr>
        <p:spPr>
          <a:xfrm>
            <a:off x="538826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7E982C-5931-452F-93AC-2E4158DDF433}"/>
              </a:ext>
            </a:extLst>
          </p:cNvPr>
          <p:cNvSpPr/>
          <p:nvPr/>
        </p:nvSpPr>
        <p:spPr>
          <a:xfrm>
            <a:off x="563672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4701DF-DB4C-4CE7-B2C8-826F3578F41B}"/>
              </a:ext>
            </a:extLst>
          </p:cNvPr>
          <p:cNvSpPr/>
          <p:nvPr/>
        </p:nvSpPr>
        <p:spPr>
          <a:xfrm>
            <a:off x="5885174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17F551-AF5D-4E08-8AE7-A5441DE9AC33}"/>
              </a:ext>
            </a:extLst>
          </p:cNvPr>
          <p:cNvSpPr/>
          <p:nvPr/>
        </p:nvSpPr>
        <p:spPr>
          <a:xfrm>
            <a:off x="6133628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039508-7540-419D-BD96-DD22B03403E5}"/>
              </a:ext>
            </a:extLst>
          </p:cNvPr>
          <p:cNvSpPr/>
          <p:nvPr/>
        </p:nvSpPr>
        <p:spPr>
          <a:xfrm>
            <a:off x="638208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7F31BB-FBFF-4D4C-8A17-64A6C5473C95}"/>
              </a:ext>
            </a:extLst>
          </p:cNvPr>
          <p:cNvSpPr/>
          <p:nvPr/>
        </p:nvSpPr>
        <p:spPr>
          <a:xfrm>
            <a:off x="663053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1505C4-D0C4-4700-AA71-78FB5DE8430C}"/>
              </a:ext>
            </a:extLst>
          </p:cNvPr>
          <p:cNvSpPr/>
          <p:nvPr/>
        </p:nvSpPr>
        <p:spPr>
          <a:xfrm>
            <a:off x="687899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7BCD4E-B9D3-43A9-9C74-438C2BAC5CE0}"/>
              </a:ext>
            </a:extLst>
          </p:cNvPr>
          <p:cNvSpPr/>
          <p:nvPr/>
        </p:nvSpPr>
        <p:spPr>
          <a:xfrm>
            <a:off x="7127441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260CF20-38EF-4714-81E5-B9BC0682B777}"/>
              </a:ext>
            </a:extLst>
          </p:cNvPr>
          <p:cNvSpPr/>
          <p:nvPr/>
        </p:nvSpPr>
        <p:spPr>
          <a:xfrm>
            <a:off x="8092915" y="4536693"/>
            <a:ext cx="890657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엑셀 다운로드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BB0A33-85B4-4A14-9513-271175D9335C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C1CB68-0DD9-4994-BAE2-1979CAB44BEC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CC558BA-BE15-4162-A8C0-2030A2F45EE4}"/>
              </a:ext>
            </a:extLst>
          </p:cNvPr>
          <p:cNvSpPr/>
          <p:nvPr/>
        </p:nvSpPr>
        <p:spPr>
          <a:xfrm>
            <a:off x="8342671" y="1847651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801113-4581-4E01-945E-8ED006A42C55}"/>
              </a:ext>
            </a:extLst>
          </p:cNvPr>
          <p:cNvCxnSpPr>
            <a:cxnSpLocks/>
          </p:cNvCxnSpPr>
          <p:nvPr/>
        </p:nvCxnSpPr>
        <p:spPr>
          <a:xfrm>
            <a:off x="2709644" y="2231472"/>
            <a:ext cx="0" cy="1929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631761-A3FF-4370-9E7B-BB481B97AC8F}"/>
              </a:ext>
            </a:extLst>
          </p:cNvPr>
          <p:cNvCxnSpPr>
            <a:cxnSpLocks/>
          </p:cNvCxnSpPr>
          <p:nvPr/>
        </p:nvCxnSpPr>
        <p:spPr>
          <a:xfrm>
            <a:off x="2709644" y="4163385"/>
            <a:ext cx="6073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25C88B-F506-4A97-8200-FE1EFF9315E0}"/>
              </a:ext>
            </a:extLst>
          </p:cNvPr>
          <p:cNvSpPr txBox="1"/>
          <p:nvPr/>
        </p:nvSpPr>
        <p:spPr>
          <a:xfrm>
            <a:off x="2327275" y="2189526"/>
            <a:ext cx="402674" cy="2041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altLang="ko-KR" sz="700" dirty="0"/>
              <a:t>1,000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900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800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700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600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500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400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300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200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100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0</a:t>
            </a:r>
            <a:endParaRPr lang="ko-KR" altLang="en-US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C9BBBE-7127-4220-9518-FD7D4696D977}"/>
              </a:ext>
            </a:extLst>
          </p:cNvPr>
          <p:cNvSpPr txBox="1"/>
          <p:nvPr/>
        </p:nvSpPr>
        <p:spPr>
          <a:xfrm>
            <a:off x="27388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2019.07</a:t>
            </a:r>
            <a:endParaRPr lang="ko-KR" altLang="en-US" sz="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AF5BA8-A5F2-4517-A41F-286718D38544}"/>
              </a:ext>
            </a:extLst>
          </p:cNvPr>
          <p:cNvSpPr txBox="1"/>
          <p:nvPr/>
        </p:nvSpPr>
        <p:spPr>
          <a:xfrm>
            <a:off x="3355296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2019.08</a:t>
            </a:r>
            <a:endParaRPr lang="ko-KR" altLang="en-US" sz="7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E6A662-E7B1-40EB-9C13-E9D858E3CA42}"/>
              </a:ext>
            </a:extLst>
          </p:cNvPr>
          <p:cNvSpPr txBox="1"/>
          <p:nvPr/>
        </p:nvSpPr>
        <p:spPr>
          <a:xfrm>
            <a:off x="3971707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2019.09</a:t>
            </a:r>
            <a:endParaRPr lang="ko-KR" altLang="en-US" sz="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BB43E2-1690-4DBC-9C0D-56B902559EC6}"/>
              </a:ext>
            </a:extLst>
          </p:cNvPr>
          <p:cNvSpPr txBox="1"/>
          <p:nvPr/>
        </p:nvSpPr>
        <p:spPr>
          <a:xfrm>
            <a:off x="4588118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2019.10</a:t>
            </a:r>
            <a:endParaRPr lang="ko-KR" altLang="en-US" sz="7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9A9F36-CA65-48CA-B4D9-BC3685545DD6}"/>
              </a:ext>
            </a:extLst>
          </p:cNvPr>
          <p:cNvSpPr txBox="1"/>
          <p:nvPr/>
        </p:nvSpPr>
        <p:spPr>
          <a:xfrm>
            <a:off x="5204529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2019.11</a:t>
            </a:r>
            <a:endParaRPr lang="ko-KR" altLang="en-US" sz="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821FE-5B2A-40C6-B1C0-74ABCBAA0099}"/>
              </a:ext>
            </a:extLst>
          </p:cNvPr>
          <p:cNvSpPr txBox="1"/>
          <p:nvPr/>
        </p:nvSpPr>
        <p:spPr>
          <a:xfrm>
            <a:off x="5820940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2019.12</a:t>
            </a:r>
            <a:endParaRPr lang="ko-KR" altLang="en-US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5194A2-DA55-4B0C-B11A-86BA17EC1FA7}"/>
              </a:ext>
            </a:extLst>
          </p:cNvPr>
          <p:cNvSpPr txBox="1"/>
          <p:nvPr/>
        </p:nvSpPr>
        <p:spPr>
          <a:xfrm>
            <a:off x="6437351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2020.01</a:t>
            </a:r>
            <a:endParaRPr lang="ko-KR" altLang="en-US" sz="7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6D5CBC-7305-420E-A526-3FD444077861}"/>
              </a:ext>
            </a:extLst>
          </p:cNvPr>
          <p:cNvSpPr txBox="1"/>
          <p:nvPr/>
        </p:nvSpPr>
        <p:spPr>
          <a:xfrm>
            <a:off x="7053762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2020.02</a:t>
            </a:r>
            <a:endParaRPr lang="ko-KR" altLang="en-US" sz="7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2B337-200C-4AD3-94ED-B0814CEA5D2F}"/>
              </a:ext>
            </a:extLst>
          </p:cNvPr>
          <p:cNvSpPr txBox="1"/>
          <p:nvPr/>
        </p:nvSpPr>
        <p:spPr>
          <a:xfrm>
            <a:off x="7670173" y="4231138"/>
            <a:ext cx="5020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2020.03</a:t>
            </a:r>
            <a:endParaRPr lang="ko-KR" altLang="en-US" sz="7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0B97C-638C-4388-93F4-5CFD9AA5B495}"/>
              </a:ext>
            </a:extLst>
          </p:cNvPr>
          <p:cNvSpPr txBox="1"/>
          <p:nvPr/>
        </p:nvSpPr>
        <p:spPr>
          <a:xfrm>
            <a:off x="82865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2020.04</a:t>
            </a:r>
            <a:endParaRPr lang="ko-KR" altLang="en-US" sz="7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87EBB87-8688-475C-B25F-F0F52EF6F767}"/>
              </a:ext>
            </a:extLst>
          </p:cNvPr>
          <p:cNvCxnSpPr>
            <a:cxnSpLocks/>
          </p:cNvCxnSpPr>
          <p:nvPr/>
        </p:nvCxnSpPr>
        <p:spPr>
          <a:xfrm>
            <a:off x="329753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BC5F5F8-BA80-401C-AEB0-E3F3EDF99684}"/>
              </a:ext>
            </a:extLst>
          </p:cNvPr>
          <p:cNvCxnSpPr>
            <a:cxnSpLocks/>
          </p:cNvCxnSpPr>
          <p:nvPr/>
        </p:nvCxnSpPr>
        <p:spPr>
          <a:xfrm>
            <a:off x="3912138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9778A80-6371-443D-9A24-5A277B11B84B}"/>
              </a:ext>
            </a:extLst>
          </p:cNvPr>
          <p:cNvCxnSpPr>
            <a:cxnSpLocks/>
          </p:cNvCxnSpPr>
          <p:nvPr/>
        </p:nvCxnSpPr>
        <p:spPr>
          <a:xfrm>
            <a:off x="4526737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20ACA46-37AD-4D13-A9D5-9952B92492CC}"/>
              </a:ext>
            </a:extLst>
          </p:cNvPr>
          <p:cNvCxnSpPr>
            <a:cxnSpLocks/>
          </p:cNvCxnSpPr>
          <p:nvPr/>
        </p:nvCxnSpPr>
        <p:spPr>
          <a:xfrm>
            <a:off x="5141336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FF6A32-891A-4622-A01F-0A17E1B5ECAD}"/>
              </a:ext>
            </a:extLst>
          </p:cNvPr>
          <p:cNvCxnSpPr>
            <a:cxnSpLocks/>
          </p:cNvCxnSpPr>
          <p:nvPr/>
        </p:nvCxnSpPr>
        <p:spPr>
          <a:xfrm>
            <a:off x="5755935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D23E2D9-FB92-47BA-B49A-FD48EAB36B32}"/>
              </a:ext>
            </a:extLst>
          </p:cNvPr>
          <p:cNvCxnSpPr>
            <a:cxnSpLocks/>
          </p:cNvCxnSpPr>
          <p:nvPr/>
        </p:nvCxnSpPr>
        <p:spPr>
          <a:xfrm>
            <a:off x="6370534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8322DD-91B3-4DBC-9C7D-31E0450D8F9B}"/>
              </a:ext>
            </a:extLst>
          </p:cNvPr>
          <p:cNvCxnSpPr>
            <a:cxnSpLocks/>
          </p:cNvCxnSpPr>
          <p:nvPr/>
        </p:nvCxnSpPr>
        <p:spPr>
          <a:xfrm>
            <a:off x="6985133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EB7CEFE-0DFB-4B5C-A210-C1D5F33424B6}"/>
              </a:ext>
            </a:extLst>
          </p:cNvPr>
          <p:cNvCxnSpPr>
            <a:cxnSpLocks/>
          </p:cNvCxnSpPr>
          <p:nvPr/>
        </p:nvCxnSpPr>
        <p:spPr>
          <a:xfrm>
            <a:off x="7599732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C1A548-AF6C-4B86-9EA5-3B22BE731C18}"/>
              </a:ext>
            </a:extLst>
          </p:cNvPr>
          <p:cNvCxnSpPr>
            <a:cxnSpLocks/>
          </p:cNvCxnSpPr>
          <p:nvPr/>
        </p:nvCxnSpPr>
        <p:spPr>
          <a:xfrm>
            <a:off x="821432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2CC2A2-74C0-4154-BB0D-228A38A197E2}"/>
              </a:ext>
            </a:extLst>
          </p:cNvPr>
          <p:cNvSpPr/>
          <p:nvPr/>
        </p:nvSpPr>
        <p:spPr>
          <a:xfrm>
            <a:off x="2901096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FA796A-EBB9-4275-BD7C-1557447C3D93}"/>
              </a:ext>
            </a:extLst>
          </p:cNvPr>
          <p:cNvSpPr/>
          <p:nvPr/>
        </p:nvSpPr>
        <p:spPr>
          <a:xfrm>
            <a:off x="3513819" y="3117040"/>
            <a:ext cx="184966" cy="10326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7FD42B8-315C-4B63-AE7A-DF0172D85A05}"/>
              </a:ext>
            </a:extLst>
          </p:cNvPr>
          <p:cNvSpPr/>
          <p:nvPr/>
        </p:nvSpPr>
        <p:spPr>
          <a:xfrm>
            <a:off x="4126542" y="3373836"/>
            <a:ext cx="184966" cy="7758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CBC0CDA-45A3-43F8-B629-22FEAB4E53B5}"/>
              </a:ext>
            </a:extLst>
          </p:cNvPr>
          <p:cNvSpPr/>
          <p:nvPr/>
        </p:nvSpPr>
        <p:spPr>
          <a:xfrm>
            <a:off x="4739265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0DA34C5-BE99-4758-A2C8-74A69BE68669}"/>
              </a:ext>
            </a:extLst>
          </p:cNvPr>
          <p:cNvSpPr/>
          <p:nvPr/>
        </p:nvSpPr>
        <p:spPr>
          <a:xfrm>
            <a:off x="5351988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D6CEA2A-188A-473F-A248-BFD093AF1C53}"/>
              </a:ext>
            </a:extLst>
          </p:cNvPr>
          <p:cNvSpPr/>
          <p:nvPr/>
        </p:nvSpPr>
        <p:spPr>
          <a:xfrm>
            <a:off x="5964711" y="2486619"/>
            <a:ext cx="184966" cy="16630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3D35AF-1110-4FAF-8638-CA4562A16BA0}"/>
              </a:ext>
            </a:extLst>
          </p:cNvPr>
          <p:cNvSpPr/>
          <p:nvPr/>
        </p:nvSpPr>
        <p:spPr>
          <a:xfrm>
            <a:off x="6577434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5936DE3-8D42-47C0-B6F6-B8CC47663FC4}"/>
              </a:ext>
            </a:extLst>
          </p:cNvPr>
          <p:cNvSpPr/>
          <p:nvPr/>
        </p:nvSpPr>
        <p:spPr>
          <a:xfrm>
            <a:off x="7190157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2ADE66E-E151-4FCF-BDF3-33FBBB557738}"/>
              </a:ext>
            </a:extLst>
          </p:cNvPr>
          <p:cNvSpPr/>
          <p:nvPr/>
        </p:nvSpPr>
        <p:spPr>
          <a:xfrm>
            <a:off x="7802880" y="3210914"/>
            <a:ext cx="184966" cy="9387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78CD8BB-E186-47BF-A437-F62298423636}"/>
              </a:ext>
            </a:extLst>
          </p:cNvPr>
          <p:cNvSpPr/>
          <p:nvPr/>
        </p:nvSpPr>
        <p:spPr>
          <a:xfrm>
            <a:off x="8415605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7C1C0FDF-6AE3-487C-8A10-9DA9BEE893C5}"/>
              </a:ext>
            </a:extLst>
          </p:cNvPr>
          <p:cNvSpPr/>
          <p:nvPr/>
        </p:nvSpPr>
        <p:spPr>
          <a:xfrm>
            <a:off x="7836134" y="184615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86C11A6-4E82-488B-A68C-D7022D5FC1E5}"/>
              </a:ext>
            </a:extLst>
          </p:cNvPr>
          <p:cNvSpPr/>
          <p:nvPr/>
        </p:nvSpPr>
        <p:spPr>
          <a:xfrm>
            <a:off x="7330721" y="1847651"/>
            <a:ext cx="45704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D6D2C0E-6FCD-4CDA-A8FF-D686B0D660EC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1A85649-AC93-4B20-953E-B10EEFC5B726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2614784-7834-4B0A-84BF-D83CCF8431FD}"/>
              </a:ext>
            </a:extLst>
          </p:cNvPr>
          <p:cNvCxnSpPr/>
          <p:nvPr/>
        </p:nvCxnSpPr>
        <p:spPr>
          <a:xfrm flipH="1">
            <a:off x="459366" y="149648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976E682-B195-4BF2-9405-2FFD8E4DE2FC}"/>
              </a:ext>
            </a:extLst>
          </p:cNvPr>
          <p:cNvCxnSpPr/>
          <p:nvPr/>
        </p:nvCxnSpPr>
        <p:spPr>
          <a:xfrm flipH="1">
            <a:off x="468891" y="189653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2490D12-5507-4FAA-8EB2-BE2571AC1AF6}"/>
              </a:ext>
            </a:extLst>
          </p:cNvPr>
          <p:cNvCxnSpPr/>
          <p:nvPr/>
        </p:nvCxnSpPr>
        <p:spPr>
          <a:xfrm>
            <a:off x="918145" y="1496487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FD495FEB-E004-40EB-AACF-CC222B5B4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509" y="211044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10552</TotalTime>
  <Words>7167</Words>
  <Application>Microsoft Office PowerPoint</Application>
  <PresentationFormat>와이드스크린</PresentationFormat>
  <Paragraphs>4776</Paragraphs>
  <Slides>41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재희</dc:creator>
  <cp:lastModifiedBy>황 재희</cp:lastModifiedBy>
  <cp:revision>989</cp:revision>
  <cp:lastPrinted>2020-05-11T06:31:12Z</cp:lastPrinted>
  <dcterms:created xsi:type="dcterms:W3CDTF">2020-04-08T08:38:24Z</dcterms:created>
  <dcterms:modified xsi:type="dcterms:W3CDTF">2020-05-25T07:24:27Z</dcterms:modified>
</cp:coreProperties>
</file>