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56" r:id="rId3"/>
    <p:sldId id="263" r:id="rId4"/>
    <p:sldId id="312" r:id="rId5"/>
    <p:sldId id="352" r:id="rId6"/>
    <p:sldId id="351" r:id="rId7"/>
    <p:sldId id="353" r:id="rId8"/>
    <p:sldId id="350" r:id="rId9"/>
    <p:sldId id="360" r:id="rId10"/>
    <p:sldId id="321" r:id="rId11"/>
    <p:sldId id="301" r:id="rId12"/>
    <p:sldId id="355" r:id="rId13"/>
    <p:sldId id="300" r:id="rId14"/>
    <p:sldId id="358" r:id="rId15"/>
    <p:sldId id="359" r:id="rId16"/>
    <p:sldId id="354" r:id="rId17"/>
    <p:sldId id="336" r:id="rId18"/>
    <p:sldId id="305" r:id="rId19"/>
    <p:sldId id="288" r:id="rId20"/>
    <p:sldId id="356" r:id="rId21"/>
    <p:sldId id="327" r:id="rId22"/>
    <p:sldId id="313" r:id="rId23"/>
    <p:sldId id="319" r:id="rId24"/>
    <p:sldId id="320" r:id="rId25"/>
    <p:sldId id="326" r:id="rId26"/>
    <p:sldId id="357" r:id="rId27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6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8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7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5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3063890" y="2537683"/>
            <a:ext cx="6064225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출결</a:t>
            </a:r>
            <a:r>
              <a:rPr lang="en-US" altLang="ko-KR" sz="5000" dirty="0"/>
              <a:t>App</a:t>
            </a:r>
            <a:r>
              <a:rPr lang="ko-KR" altLang="en-US" sz="5000" dirty="0"/>
              <a:t>솔루션 </a:t>
            </a:r>
            <a:r>
              <a:rPr lang="en-US" altLang="ko-KR" sz="5000" dirty="0"/>
              <a:t>v.1.0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최고관리자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25083"/>
              </p:ext>
            </p:extLst>
          </p:nvPr>
        </p:nvGraphicFramePr>
        <p:xfrm>
          <a:off x="9867900" y="366752"/>
          <a:ext cx="2324099" cy="26559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07336" y="1501819"/>
            <a:ext cx="110771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id="{C0A73818-87B1-42DC-949C-A7FFB669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58832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원생현황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현재 수강중인 원생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C2BFED-3014-4967-A112-3F98F9B60C71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168450-F94F-41C2-82E4-DC52433B6A24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0F3A40-3B1D-4293-B3F6-88FB0556F52E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A14BA3-95DC-40A6-9142-8E68CBF032F8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353E1B-08B8-403F-B636-F8432751AF14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E987E0-A1BE-4489-96CB-1754C9DD56DF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48CF09-605B-4A30-9A05-F0A93B311441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6DFE800-4A5B-4DCA-8482-5B3C9F0AE1F5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518F90E-3A7F-4A74-8DF7-94FCD9864E10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DD33AC7-2D5D-475C-98FB-1F0CE16DAC79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DD7F3F5-FAEB-43ED-AD90-EE104817B4D1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F7D1316-3508-4720-BB49-C8697809D5D8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E74F825-C9D7-4903-A3EA-5C1ABB031F00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AF17B8-6935-4EAA-A251-D43E0ECADBC1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DFB27837-3F93-4031-8291-BFF11A22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81F1BF7-C0D7-433E-A938-63FF5D524136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5DFADF-8DA3-4905-809C-2F9634B58DD3}"/>
              </a:ext>
            </a:extLst>
          </p:cNvPr>
          <p:cNvSpPr txBox="1"/>
          <p:nvPr/>
        </p:nvSpPr>
        <p:spPr>
          <a:xfrm>
            <a:off x="8705876" y="454286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명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정보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02192"/>
              </p:ext>
            </p:extLst>
          </p:nvPr>
        </p:nvGraphicFramePr>
        <p:xfrm>
          <a:off x="9867900" y="366752"/>
          <a:ext cx="2324099" cy="31398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최신순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Extreme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정보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11CF9A-349F-49CA-8EA1-C473B6E9B42E}"/>
              </a:ext>
            </a:extLst>
          </p:cNvPr>
          <p:cNvSpPr txBox="1"/>
          <p:nvPr/>
        </p:nvSpPr>
        <p:spPr>
          <a:xfrm>
            <a:off x="985848" y="1501819"/>
            <a:ext cx="117370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00FE9EDC-02FE-46B5-BC5F-BB59B5565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79690"/>
              </p:ext>
            </p:extLst>
          </p:nvPr>
        </p:nvGraphicFramePr>
        <p:xfrm>
          <a:off x="2254537" y="2101230"/>
          <a:ext cx="6876549" cy="2901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6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80314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929733305"/>
                    </a:ext>
                  </a:extLst>
                </a:gridCol>
                <a:gridCol w="206962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899527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62740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91968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691354">
                  <a:extLst>
                    <a:ext uri="{9D8B030D-6E8A-4147-A177-3AD203B41FA5}">
                      <a16:colId xmlns:a16="http://schemas.microsoft.com/office/drawing/2014/main" val="3868175735"/>
                    </a:ext>
                  </a:extLst>
                </a:gridCol>
              </a:tblGrid>
              <a:tr h="33677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주소지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연락처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원장명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 연락처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고양시 덕양구 </a:t>
                      </a:r>
                      <a:r>
                        <a:rPr lang="ko-KR" altLang="en-US" sz="900" dirty="0" err="1"/>
                        <a:t>원당로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111</a:t>
                      </a:r>
                      <a:r>
                        <a:rPr lang="ko-KR" altLang="en-US" sz="900" dirty="0" err="1"/>
                        <a:t>번길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031-552-1111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승인대기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남양주시 </a:t>
                      </a:r>
                      <a:r>
                        <a:rPr lang="ko-KR" altLang="en-US" sz="900" dirty="0" err="1"/>
                        <a:t>다산지금로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6412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031-555-4221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화성시 </a:t>
                      </a:r>
                      <a:r>
                        <a:rPr lang="ko-KR" altLang="en-US" sz="900" dirty="0" err="1"/>
                        <a:t>동탄산척로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가길 </a:t>
                      </a:r>
                      <a:r>
                        <a:rPr lang="en-US" altLang="ko-KR" sz="900" dirty="0"/>
                        <a:t>55-5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031-2315-2151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세종관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세종특별자치시 </a:t>
                      </a:r>
                      <a:r>
                        <a:rPr lang="ko-KR" altLang="en-US" sz="900" dirty="0" err="1"/>
                        <a:t>마음로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44-5212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044-867-4551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화성관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화성시 </a:t>
                      </a:r>
                      <a:r>
                        <a:rPr lang="ko-KR" altLang="en-US" sz="900" dirty="0" err="1"/>
                        <a:t>동탄장지천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3-6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031-372-8588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임꺽정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강철태권도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서울특별시 영등포구 </a:t>
                      </a:r>
                      <a:r>
                        <a:rPr lang="ko-KR" altLang="en-US" sz="900" dirty="0" err="1"/>
                        <a:t>가마산로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87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2 </a:t>
                      </a:r>
                      <a:r>
                        <a:rPr lang="ko-KR" altLang="en-US" sz="900" dirty="0" err="1"/>
                        <a:t>혜동빌딩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층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02-881-4561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엄홍길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강호체육관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전라남도 순천시 </a:t>
                      </a:r>
                      <a:r>
                        <a:rPr lang="ko-KR" altLang="en-US" sz="900" dirty="0" err="1"/>
                        <a:t>연동남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061-728-5455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9D8863B-62EF-4AAC-B361-6E1ACF8E6F8B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97C5F-FB9C-4EA0-BACF-B83D0D5A3663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19CA3-D23C-46D9-BD98-A4540AF5E47F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DB7500-D7DF-4F44-AF7C-55229FD034DC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1DEE6A-4412-4064-AB9B-AD06B7649C03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B0CB54-0579-4CC5-A676-A09B89D0AD9A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2E8665-1C01-4ED6-9FBA-F930DFA34A58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4C8B27-C422-4AD5-81C6-650A37C8848A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63B732-077E-4A1C-B0A2-22959DF49E89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FEBBD9-B9EA-4479-AEC6-D692246706A1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62B72E-1685-406A-B568-1F29B98C174F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207440-DECE-4798-AD8F-AB4069A00F0E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118238-147D-4FBC-88A7-E78D739F45C4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DA62C9-9CBD-44B8-A348-C369CEE36A15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5FFF1D-3F92-416F-BE8F-4FDF56740D75}"/>
              </a:ext>
            </a:extLst>
          </p:cNvPr>
          <p:cNvSpPr/>
          <p:nvPr/>
        </p:nvSpPr>
        <p:spPr>
          <a:xfrm>
            <a:off x="3647970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38162F-88BB-4270-B134-988817E7E252}"/>
              </a:ext>
            </a:extLst>
          </p:cNvPr>
          <p:cNvSpPr/>
          <p:nvPr/>
        </p:nvSpPr>
        <p:spPr>
          <a:xfrm rot="2700000">
            <a:off x="4486563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158189E-2F08-48D5-8FE7-117A37791566}"/>
              </a:ext>
            </a:extLst>
          </p:cNvPr>
          <p:cNvSpPr/>
          <p:nvPr/>
        </p:nvSpPr>
        <p:spPr>
          <a:xfrm>
            <a:off x="4411645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8EFC12-B27A-469E-B9A1-837B180ACD4F}"/>
              </a:ext>
            </a:extLst>
          </p:cNvPr>
          <p:cNvSpPr/>
          <p:nvPr/>
        </p:nvSpPr>
        <p:spPr>
          <a:xfrm>
            <a:off x="7754250" y="1837243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5C829AC-E028-40B8-B2CE-9FD57D52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F0C6BF1-906D-4D8F-9149-986939C84B0B}"/>
              </a:ext>
            </a:extLst>
          </p:cNvPr>
          <p:cNvSpPr/>
          <p:nvPr/>
        </p:nvSpPr>
        <p:spPr>
          <a:xfrm>
            <a:off x="3056538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F4E965-EE45-4737-B5A0-ED747ADC09B0}"/>
              </a:ext>
            </a:extLst>
          </p:cNvPr>
          <p:cNvSpPr/>
          <p:nvPr/>
        </p:nvSpPr>
        <p:spPr>
          <a:xfrm>
            <a:off x="2277413" y="1837068"/>
            <a:ext cx="714247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18597C1-D12B-4988-8E32-AE5715142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58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554062-29E9-4B86-8770-F4842684C0AE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072B25F-1354-4DED-97CB-A78DDF81892A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5EFFAAB-F747-49C3-B8F8-040F349E5701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CBAFA27-A885-4761-A3CA-DC440BC9FB8E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426E27-AC57-4F7A-98F2-6E85528E4CAC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B9FF1F1-A485-4DE1-BB36-0949173824FA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ADB4A6-A313-4B11-9C4F-13AF16A68B4A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DEBF71-8929-4C07-B59A-90BD6B91E5F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42EA80-7422-4462-A528-A2639E39CB4D}"/>
              </a:ext>
            </a:extLst>
          </p:cNvPr>
          <p:cNvSpPr/>
          <p:nvPr/>
        </p:nvSpPr>
        <p:spPr>
          <a:xfrm>
            <a:off x="7072125" y="1836859"/>
            <a:ext cx="630957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승인취소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529CC98-B515-4A13-9521-82FAE2584497}"/>
              </a:ext>
            </a:extLst>
          </p:cNvPr>
          <p:cNvSpPr/>
          <p:nvPr/>
        </p:nvSpPr>
        <p:spPr>
          <a:xfrm>
            <a:off x="8300782" y="1838641"/>
            <a:ext cx="80968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가맹점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정보 상세화면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정보 상세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985848" y="1501819"/>
            <a:ext cx="1194905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상세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F4E59A9-9A93-48F2-9080-883F6152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1223"/>
              </p:ext>
            </p:extLst>
          </p:nvPr>
        </p:nvGraphicFramePr>
        <p:xfrm>
          <a:off x="2180755" y="1754250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체육관 소재지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경기도 </a:t>
                      </a:r>
                      <a:r>
                        <a:rPr lang="ko-KR" altLang="en-US" sz="900" dirty="0" err="1"/>
                        <a:t>남양쥬시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다산지금로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132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031-9945-2221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010-6665-4545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아이디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kafldjfkjf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122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특이상항</a:t>
                      </a:r>
                      <a:r>
                        <a:rPr lang="ko-KR" altLang="en-US" sz="900" dirty="0"/>
                        <a:t> 없음</a:t>
                      </a:r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F1D8B3-00E8-40E4-8102-5072C3D27088}"/>
              </a:ext>
            </a:extLst>
          </p:cNvPr>
          <p:cNvSpPr/>
          <p:nvPr/>
        </p:nvSpPr>
        <p:spPr>
          <a:xfrm>
            <a:off x="8662651" y="37159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3EB742E-157E-4EB2-A5D1-14127BF550A7}"/>
              </a:ext>
            </a:extLst>
          </p:cNvPr>
          <p:cNvSpPr/>
          <p:nvPr/>
        </p:nvSpPr>
        <p:spPr>
          <a:xfrm>
            <a:off x="8129570" y="371597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E2C79F-0011-4104-BA74-CF4819AFE3FB}"/>
              </a:ext>
            </a:extLst>
          </p:cNvPr>
          <p:cNvSpPr/>
          <p:nvPr/>
        </p:nvSpPr>
        <p:spPr>
          <a:xfrm>
            <a:off x="2180755" y="3715978"/>
            <a:ext cx="630957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승인취소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902C9A-B731-43BF-998E-3ADF6E08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73D99F-9AD1-4F07-A038-CE537395CCD8}"/>
              </a:ext>
            </a:extLst>
          </p:cNvPr>
          <p:cNvSpPr/>
          <p:nvPr/>
        </p:nvSpPr>
        <p:spPr>
          <a:xfrm>
            <a:off x="2887745" y="37159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10682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3D41D7-8657-4A9A-8427-A1FD58E9D383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746178-C053-483A-9CBE-70BFE6BB7C15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D7749E-6A1C-49D5-8B29-74FA30151511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1BECB8-ACCD-496A-BA3E-4F1F9689BDCA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59C5E-A605-4F9C-ADED-BDE8432434B2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9F9673-9F97-48F8-A79D-866708198436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64A0A-83C5-4BFF-ABD3-0490973E71A5}"/>
              </a:ext>
            </a:extLst>
          </p:cNvPr>
          <p:cNvSpPr txBox="1"/>
          <p:nvPr/>
        </p:nvSpPr>
        <p:spPr>
          <a:xfrm>
            <a:off x="985848" y="1501819"/>
            <a:ext cx="1109784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235D929-9D6F-4EF2-A842-46D4117B1D9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C3283E-02D8-4F72-8BD5-987BB0FB07CA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01DDE6-B3FD-4899-AE0D-F46FA282FD8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432A0-AB8F-4E22-B819-29C41F64292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B7577E-875F-4EF7-BEDD-FAE1E74E2DAD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8D9ED6-E8E9-458C-AD81-D372878E165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B9E13FD-B689-4519-A10C-37BA4C06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47296"/>
              </p:ext>
            </p:extLst>
          </p:nvPr>
        </p:nvGraphicFramePr>
        <p:xfrm>
          <a:off x="2197534" y="2542816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2090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93EB37-0DCF-4D83-8E62-B8245E70C8EA}"/>
              </a:ext>
            </a:extLst>
          </p:cNvPr>
          <p:cNvSpPr/>
          <p:nvPr/>
        </p:nvSpPr>
        <p:spPr>
          <a:xfrm>
            <a:off x="3278139" y="2597561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69CE3-1C20-40DD-A08E-08A585076441}"/>
              </a:ext>
            </a:extLst>
          </p:cNvPr>
          <p:cNvSpPr/>
          <p:nvPr/>
        </p:nvSpPr>
        <p:spPr>
          <a:xfrm>
            <a:off x="3276980" y="4152664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760CB-0726-4673-87BB-916EE75F6216}"/>
              </a:ext>
            </a:extLst>
          </p:cNvPr>
          <p:cNvSpPr txBox="1"/>
          <p:nvPr/>
        </p:nvSpPr>
        <p:spPr>
          <a:xfrm>
            <a:off x="8723218" y="4126624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80F6B5-846D-4E10-8FD5-01CDE60D5310}"/>
              </a:ext>
            </a:extLst>
          </p:cNvPr>
          <p:cNvSpPr/>
          <p:nvPr/>
        </p:nvSpPr>
        <p:spPr>
          <a:xfrm>
            <a:off x="8702745" y="4546833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06CF5C-27B3-4005-9D29-64ECAACA6382}"/>
              </a:ext>
            </a:extLst>
          </p:cNvPr>
          <p:cNvSpPr/>
          <p:nvPr/>
        </p:nvSpPr>
        <p:spPr>
          <a:xfrm>
            <a:off x="8187873" y="4543832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ECAD7B-FAC5-4752-9692-775D976E9E67}"/>
              </a:ext>
            </a:extLst>
          </p:cNvPr>
          <p:cNvSpPr/>
          <p:nvPr/>
        </p:nvSpPr>
        <p:spPr>
          <a:xfrm>
            <a:off x="3278139" y="311683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0A4A73-CBE3-4799-8858-9D5B9EDD4612}"/>
              </a:ext>
            </a:extLst>
          </p:cNvPr>
          <p:cNvSpPr/>
          <p:nvPr/>
        </p:nvSpPr>
        <p:spPr>
          <a:xfrm>
            <a:off x="3309672" y="285392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FFD041-78F6-4C7E-B41A-C561CCA39D88}"/>
              </a:ext>
            </a:extLst>
          </p:cNvPr>
          <p:cNvSpPr/>
          <p:nvPr/>
        </p:nvSpPr>
        <p:spPr>
          <a:xfrm>
            <a:off x="4959992" y="2862094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3A74CB-94BE-4BCF-B71C-94AB4E7575D6}"/>
              </a:ext>
            </a:extLst>
          </p:cNvPr>
          <p:cNvSpPr/>
          <p:nvPr/>
        </p:nvSpPr>
        <p:spPr>
          <a:xfrm>
            <a:off x="7041476" y="2865581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992A32-A3E5-4245-A355-D2428FC7A897}"/>
              </a:ext>
            </a:extLst>
          </p:cNvPr>
          <p:cNvSpPr/>
          <p:nvPr/>
        </p:nvSpPr>
        <p:spPr>
          <a:xfrm>
            <a:off x="4265124" y="2863492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180C6-0C7B-4DAD-9EEA-DDC7D1DCE6D6}"/>
              </a:ext>
            </a:extLst>
          </p:cNvPr>
          <p:cNvSpPr/>
          <p:nvPr/>
        </p:nvSpPr>
        <p:spPr>
          <a:xfrm>
            <a:off x="3278139" y="3370178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AD1985-54B0-44E6-94F1-1B8C940057D7}"/>
              </a:ext>
            </a:extLst>
          </p:cNvPr>
          <p:cNvSpPr/>
          <p:nvPr/>
        </p:nvSpPr>
        <p:spPr>
          <a:xfrm>
            <a:off x="3278139" y="362152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6AE8B7-9386-4475-BFC3-F7C3743D0399}"/>
              </a:ext>
            </a:extLst>
          </p:cNvPr>
          <p:cNvSpPr/>
          <p:nvPr/>
        </p:nvSpPr>
        <p:spPr>
          <a:xfrm>
            <a:off x="6799757" y="2593480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▼</a:t>
            </a: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28EC05F0-5D74-4526-9B36-5185A1690FDB}"/>
              </a:ext>
            </a:extLst>
          </p:cNvPr>
          <p:cNvSpPr/>
          <p:nvPr/>
        </p:nvSpPr>
        <p:spPr>
          <a:xfrm>
            <a:off x="2197534" y="1793716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64" name="화살표: 오각형 63">
            <a:extLst>
              <a:ext uri="{FF2B5EF4-FFF2-40B4-BE49-F238E27FC236}">
                <a16:creationId xmlns:a16="http://schemas.microsoft.com/office/drawing/2014/main" id="{B49B047B-9C63-4026-96A9-2A47FAA25D27}"/>
              </a:ext>
            </a:extLst>
          </p:cNvPr>
          <p:cNvSpPr/>
          <p:nvPr/>
        </p:nvSpPr>
        <p:spPr>
          <a:xfrm>
            <a:off x="4759278" y="1789876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EC372E-E4A1-423F-B822-F6EABC6E56CE}"/>
              </a:ext>
            </a:extLst>
          </p:cNvPr>
          <p:cNvSpPr/>
          <p:nvPr/>
        </p:nvSpPr>
        <p:spPr>
          <a:xfrm>
            <a:off x="6901711" y="1789876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43793A-E641-4683-B932-6E9FA15F0481}"/>
              </a:ext>
            </a:extLst>
          </p:cNvPr>
          <p:cNvSpPr/>
          <p:nvPr/>
        </p:nvSpPr>
        <p:spPr>
          <a:xfrm>
            <a:off x="3291212" y="3884644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449D983-41BB-42C9-898F-BC159F2EF130}"/>
              </a:ext>
            </a:extLst>
          </p:cNvPr>
          <p:cNvSpPr/>
          <p:nvPr/>
        </p:nvSpPr>
        <p:spPr>
          <a:xfrm>
            <a:off x="6763474" y="3890050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DB5E9-98C3-42A6-B53B-FB824F20A083}"/>
              </a:ext>
            </a:extLst>
          </p:cNvPr>
          <p:cNvSpPr/>
          <p:nvPr/>
        </p:nvSpPr>
        <p:spPr>
          <a:xfrm>
            <a:off x="5013970" y="3893316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2B649F-8704-4DE1-AB36-F0088A161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62317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본사에서 개별 등록하는 가맹점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75B20C-F2DF-44CF-B6DE-6A64F3D9CC78}"/>
              </a:ext>
            </a:extLst>
          </p:cNvPr>
          <p:cNvSpPr/>
          <p:nvPr/>
        </p:nvSpPr>
        <p:spPr>
          <a:xfrm>
            <a:off x="5019099" y="3634655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AAB31-CABD-4C1D-822E-9F812D1581A7}"/>
              </a:ext>
            </a:extLst>
          </p:cNvPr>
          <p:cNvSpPr/>
          <p:nvPr/>
        </p:nvSpPr>
        <p:spPr>
          <a:xfrm>
            <a:off x="1174459" y="1325461"/>
            <a:ext cx="7290033" cy="4806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21414-92FD-424C-A8DB-9EC90F8CAF4A}"/>
              </a:ext>
            </a:extLst>
          </p:cNvPr>
          <p:cNvSpPr txBox="1"/>
          <p:nvPr/>
        </p:nvSpPr>
        <p:spPr>
          <a:xfrm>
            <a:off x="1295534" y="1468933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 신청서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D7B932-620E-4C71-9B29-769536ED636D}"/>
              </a:ext>
            </a:extLst>
          </p:cNvPr>
          <p:cNvSpPr/>
          <p:nvPr/>
        </p:nvSpPr>
        <p:spPr>
          <a:xfrm>
            <a:off x="7901096" y="4696929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CA2720-468E-491F-BD45-DF489C99F13F}"/>
              </a:ext>
            </a:extLst>
          </p:cNvPr>
          <p:cNvSpPr/>
          <p:nvPr/>
        </p:nvSpPr>
        <p:spPr>
          <a:xfrm>
            <a:off x="7386224" y="469392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1FB56FCF-C05B-4311-A6E7-D2F49D300F10}"/>
              </a:ext>
            </a:extLst>
          </p:cNvPr>
          <p:cNvSpPr/>
          <p:nvPr/>
        </p:nvSpPr>
        <p:spPr>
          <a:xfrm>
            <a:off x="1375412" y="1969885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9F6D85A0-61B2-43D9-8960-C3723A832819}"/>
              </a:ext>
            </a:extLst>
          </p:cNvPr>
          <p:cNvSpPr/>
          <p:nvPr/>
        </p:nvSpPr>
        <p:spPr>
          <a:xfrm>
            <a:off x="3937156" y="1966045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4A74B-B5A4-4154-A519-27AD5ACB17DF}"/>
              </a:ext>
            </a:extLst>
          </p:cNvPr>
          <p:cNvSpPr/>
          <p:nvPr/>
        </p:nvSpPr>
        <p:spPr>
          <a:xfrm>
            <a:off x="6079589" y="1966045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91B5AE8-327E-4177-B2BB-FE419A45C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0542"/>
              </p:ext>
            </p:extLst>
          </p:nvPr>
        </p:nvGraphicFramePr>
        <p:xfrm>
          <a:off x="1383801" y="2643484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2090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2A6B6B-0008-4B7D-A254-39221840CC05}"/>
              </a:ext>
            </a:extLst>
          </p:cNvPr>
          <p:cNvSpPr/>
          <p:nvPr/>
        </p:nvSpPr>
        <p:spPr>
          <a:xfrm>
            <a:off x="2464406" y="269822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33B076-0E1B-4C47-9E61-DD632B39EBAF}"/>
              </a:ext>
            </a:extLst>
          </p:cNvPr>
          <p:cNvSpPr/>
          <p:nvPr/>
        </p:nvSpPr>
        <p:spPr>
          <a:xfrm>
            <a:off x="2463247" y="4253332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0A7990-6954-472A-8317-9E46D9383EE1}"/>
              </a:ext>
            </a:extLst>
          </p:cNvPr>
          <p:cNvSpPr txBox="1"/>
          <p:nvPr/>
        </p:nvSpPr>
        <p:spPr>
          <a:xfrm>
            <a:off x="7909485" y="4227292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EB3EC44-8C80-4560-8082-FB3E9C1DC2C9}"/>
              </a:ext>
            </a:extLst>
          </p:cNvPr>
          <p:cNvSpPr/>
          <p:nvPr/>
        </p:nvSpPr>
        <p:spPr>
          <a:xfrm>
            <a:off x="2464406" y="3217503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B223A0F-16A3-49B0-8093-FC54FF5220D4}"/>
              </a:ext>
            </a:extLst>
          </p:cNvPr>
          <p:cNvSpPr/>
          <p:nvPr/>
        </p:nvSpPr>
        <p:spPr>
          <a:xfrm>
            <a:off x="2495939" y="2954589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B5542-B60A-4B2E-B0C7-682D1949E55E}"/>
              </a:ext>
            </a:extLst>
          </p:cNvPr>
          <p:cNvSpPr/>
          <p:nvPr/>
        </p:nvSpPr>
        <p:spPr>
          <a:xfrm>
            <a:off x="4146259" y="2962762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487F0B-B84D-4E50-AFDF-B6699D2B6368}"/>
              </a:ext>
            </a:extLst>
          </p:cNvPr>
          <p:cNvSpPr/>
          <p:nvPr/>
        </p:nvSpPr>
        <p:spPr>
          <a:xfrm>
            <a:off x="6227743" y="2966249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FB8DAB1-9C11-4084-9AEB-9E4F996EA47D}"/>
              </a:ext>
            </a:extLst>
          </p:cNvPr>
          <p:cNvSpPr/>
          <p:nvPr/>
        </p:nvSpPr>
        <p:spPr>
          <a:xfrm>
            <a:off x="3451391" y="2964160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66E30C4-991C-43E1-9663-65C6248C0C70}"/>
              </a:ext>
            </a:extLst>
          </p:cNvPr>
          <p:cNvSpPr/>
          <p:nvPr/>
        </p:nvSpPr>
        <p:spPr>
          <a:xfrm>
            <a:off x="2464406" y="3470846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38447F-EC4D-4FCA-893B-C80C2BBFBE15}"/>
              </a:ext>
            </a:extLst>
          </p:cNvPr>
          <p:cNvSpPr/>
          <p:nvPr/>
        </p:nvSpPr>
        <p:spPr>
          <a:xfrm>
            <a:off x="2464406" y="3722193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B550A39-671A-4381-A817-ED9EA9304B7B}"/>
              </a:ext>
            </a:extLst>
          </p:cNvPr>
          <p:cNvSpPr/>
          <p:nvPr/>
        </p:nvSpPr>
        <p:spPr>
          <a:xfrm>
            <a:off x="5986024" y="2694148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▼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7602A4C-19A2-4321-8AE0-B8A69BDC9EAA}"/>
              </a:ext>
            </a:extLst>
          </p:cNvPr>
          <p:cNvSpPr/>
          <p:nvPr/>
        </p:nvSpPr>
        <p:spPr>
          <a:xfrm>
            <a:off x="2477479" y="3985312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85B5454-D2B2-4D48-9FA9-5F5C76DFBCE5}"/>
              </a:ext>
            </a:extLst>
          </p:cNvPr>
          <p:cNvSpPr/>
          <p:nvPr/>
        </p:nvSpPr>
        <p:spPr>
          <a:xfrm>
            <a:off x="5949741" y="3990718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EE76E1E-AB1A-43BE-8681-5F6108ACD3DA}"/>
              </a:ext>
            </a:extLst>
          </p:cNvPr>
          <p:cNvSpPr/>
          <p:nvPr/>
        </p:nvSpPr>
        <p:spPr>
          <a:xfrm>
            <a:off x="4200237" y="3993984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D44917-1BF7-41AB-8E90-EA0C894D8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48538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가맹점이 본사에 신청서 작성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별도의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DFF836-263E-494B-BCD4-A8295E37636C}"/>
              </a:ext>
            </a:extLst>
          </p:cNvPr>
          <p:cNvSpPr/>
          <p:nvPr/>
        </p:nvSpPr>
        <p:spPr>
          <a:xfrm>
            <a:off x="4213755" y="3735323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27559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AAB31-CABD-4C1D-822E-9F812D1581A7}"/>
              </a:ext>
            </a:extLst>
          </p:cNvPr>
          <p:cNvSpPr/>
          <p:nvPr/>
        </p:nvSpPr>
        <p:spPr>
          <a:xfrm>
            <a:off x="1174459" y="1325461"/>
            <a:ext cx="7290033" cy="4806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21414-92FD-424C-A8DB-9EC90F8CAF4A}"/>
              </a:ext>
            </a:extLst>
          </p:cNvPr>
          <p:cNvSpPr txBox="1"/>
          <p:nvPr/>
        </p:nvSpPr>
        <p:spPr>
          <a:xfrm>
            <a:off x="1295534" y="1468933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 신청서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D7B932-620E-4C71-9B29-769536ED636D}"/>
              </a:ext>
            </a:extLst>
          </p:cNvPr>
          <p:cNvSpPr/>
          <p:nvPr/>
        </p:nvSpPr>
        <p:spPr>
          <a:xfrm>
            <a:off x="7880623" y="4462943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CA2720-468E-491F-BD45-DF489C99F13F}"/>
              </a:ext>
            </a:extLst>
          </p:cNvPr>
          <p:cNvSpPr/>
          <p:nvPr/>
        </p:nvSpPr>
        <p:spPr>
          <a:xfrm>
            <a:off x="7365751" y="4459942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1FB56FCF-C05B-4311-A6E7-D2F49D300F10}"/>
              </a:ext>
            </a:extLst>
          </p:cNvPr>
          <p:cNvSpPr/>
          <p:nvPr/>
        </p:nvSpPr>
        <p:spPr>
          <a:xfrm>
            <a:off x="1375412" y="1969885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9F6D85A0-61B2-43D9-8960-C3723A832819}"/>
              </a:ext>
            </a:extLst>
          </p:cNvPr>
          <p:cNvSpPr/>
          <p:nvPr/>
        </p:nvSpPr>
        <p:spPr>
          <a:xfrm>
            <a:off x="3937156" y="1966045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4A74B-B5A4-4154-A519-27AD5ACB17DF}"/>
              </a:ext>
            </a:extLst>
          </p:cNvPr>
          <p:cNvSpPr/>
          <p:nvPr/>
        </p:nvSpPr>
        <p:spPr>
          <a:xfrm>
            <a:off x="6079589" y="1966045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BECE36-5203-459D-9655-E94055947111}"/>
              </a:ext>
            </a:extLst>
          </p:cNvPr>
          <p:cNvSpPr/>
          <p:nvPr/>
        </p:nvSpPr>
        <p:spPr>
          <a:xfrm>
            <a:off x="1375412" y="2592198"/>
            <a:ext cx="6947605" cy="1661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가맹점 등록 신청이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 후 사용 가능합니다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2C80A-DBF4-4621-B9FF-94B23BBE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8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985848" y="1501819"/>
            <a:ext cx="119490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F4E59A9-9A93-48F2-9080-883F6152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07852"/>
              </p:ext>
            </p:extLst>
          </p:nvPr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</a:t>
                      </a:r>
                      <a:r>
                        <a:rPr lang="en-US" altLang="ko-KR" sz="900" dirty="0"/>
                        <a:t> 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557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메모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C27ED-538D-453D-BAF1-19D521B3F0C1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다산관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95D40E-0F02-4CCE-B002-E1E91D45EC8A}"/>
              </a:ext>
            </a:extLst>
          </p:cNvPr>
          <p:cNvSpPr/>
          <p:nvPr/>
        </p:nvSpPr>
        <p:spPr>
          <a:xfrm>
            <a:off x="3260201" y="3355709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 없음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81D692-A09B-4A86-92C5-8FE1BF2A7837}"/>
              </a:ext>
            </a:extLst>
          </p:cNvPr>
          <p:cNvSpPr txBox="1"/>
          <p:nvPr/>
        </p:nvSpPr>
        <p:spPr>
          <a:xfrm>
            <a:off x="8706439" y="332966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F1D8B3-00E8-40E4-8102-5072C3D27088}"/>
              </a:ext>
            </a:extLst>
          </p:cNvPr>
          <p:cNvSpPr/>
          <p:nvPr/>
        </p:nvSpPr>
        <p:spPr>
          <a:xfrm>
            <a:off x="8665191" y="37498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3EB742E-157E-4EB2-A5D1-14127BF550A7}"/>
              </a:ext>
            </a:extLst>
          </p:cNvPr>
          <p:cNvSpPr/>
          <p:nvPr/>
        </p:nvSpPr>
        <p:spPr>
          <a:xfrm>
            <a:off x="8120760" y="374687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F0C60B9-A3BD-457D-B8D9-9CEAD23FFEC7}"/>
              </a:ext>
            </a:extLst>
          </p:cNvPr>
          <p:cNvSpPr/>
          <p:nvPr/>
        </p:nvSpPr>
        <p:spPr>
          <a:xfrm>
            <a:off x="3261360" y="232826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031-4545-5661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2605A87-BBC6-465B-9CAA-C0220A9B2EF8}"/>
              </a:ext>
            </a:extLst>
          </p:cNvPr>
          <p:cNvSpPr/>
          <p:nvPr/>
        </p:nvSpPr>
        <p:spPr>
          <a:xfrm>
            <a:off x="3292893" y="206535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F51F68A-7D54-44ED-B3DC-83585C6402EC}"/>
              </a:ext>
            </a:extLst>
          </p:cNvPr>
          <p:cNvSpPr/>
          <p:nvPr/>
        </p:nvSpPr>
        <p:spPr>
          <a:xfrm>
            <a:off x="4943213" y="2073528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경기도 남양주시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다산지금로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909ABC7-C6F4-45E8-8960-11CFFC72F4B0}"/>
              </a:ext>
            </a:extLst>
          </p:cNvPr>
          <p:cNvSpPr/>
          <p:nvPr/>
        </p:nvSpPr>
        <p:spPr>
          <a:xfrm>
            <a:off x="7024697" y="2077015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CA031F-7CFC-48BA-9AC1-BF5AC27DE962}"/>
              </a:ext>
            </a:extLst>
          </p:cNvPr>
          <p:cNvSpPr/>
          <p:nvPr/>
        </p:nvSpPr>
        <p:spPr>
          <a:xfrm>
            <a:off x="4248345" y="207492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46546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641066-A387-442E-9EF0-23DC9065E31E}"/>
              </a:ext>
            </a:extLst>
          </p:cNvPr>
          <p:cNvSpPr/>
          <p:nvPr/>
        </p:nvSpPr>
        <p:spPr>
          <a:xfrm>
            <a:off x="3261360" y="2581612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3F1A16-BA3C-49EC-B98D-4A9903C543DD}"/>
              </a:ext>
            </a:extLst>
          </p:cNvPr>
          <p:cNvSpPr/>
          <p:nvPr/>
        </p:nvSpPr>
        <p:spPr>
          <a:xfrm>
            <a:off x="3261360" y="283295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010-5555-1234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EAAF11-7CD8-41AA-A683-917B80DE494F}"/>
              </a:ext>
            </a:extLst>
          </p:cNvPr>
          <p:cNvSpPr/>
          <p:nvPr/>
        </p:nvSpPr>
        <p:spPr>
          <a:xfrm>
            <a:off x="6782978" y="1804914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Premium</a:t>
            </a:r>
            <a:r>
              <a:rPr lang="ko-KR" altLang="en-US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 회원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8030D-70B7-41E9-B9FB-CB666B4F16CF}"/>
              </a:ext>
            </a:extLst>
          </p:cNvPr>
          <p:cNvSpPr/>
          <p:nvPr/>
        </p:nvSpPr>
        <p:spPr>
          <a:xfrm>
            <a:off x="3267726" y="3122914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sfdfd555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FABA11-6B4C-4AFF-98C4-09C0DA0950B0}"/>
              </a:ext>
            </a:extLst>
          </p:cNvPr>
          <p:cNvSpPr/>
          <p:nvPr/>
        </p:nvSpPr>
        <p:spPr>
          <a:xfrm>
            <a:off x="6781797" y="3104941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347C30-1ABA-4D37-A0AC-0C8E0EEDB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EE3BEE-A952-4E6C-A13B-A9140415933D}"/>
              </a:ext>
            </a:extLst>
          </p:cNvPr>
          <p:cNvSpPr/>
          <p:nvPr/>
        </p:nvSpPr>
        <p:spPr>
          <a:xfrm>
            <a:off x="4972025" y="3113139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882DEA-C8FF-421E-AE2F-9871F8BDD3BB}"/>
              </a:ext>
            </a:extLst>
          </p:cNvPr>
          <p:cNvSpPr/>
          <p:nvPr/>
        </p:nvSpPr>
        <p:spPr>
          <a:xfrm>
            <a:off x="4985543" y="2854478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5141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 엑셀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960681" y="1501819"/>
            <a:ext cx="114019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가맹점 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가맹점 엑셀 등록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195222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35227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195222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가맹점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가맹점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234502" y="3059485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가맹점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722317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73254"/>
              </p:ext>
            </p:extLst>
          </p:nvPr>
        </p:nvGraphicFramePr>
        <p:xfrm>
          <a:off x="2254537" y="2101231"/>
          <a:ext cx="6893203" cy="2818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0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88945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2558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966781">
                  <a:extLst>
                    <a:ext uri="{9D8B030D-6E8A-4147-A177-3AD203B41FA5}">
                      <a16:colId xmlns:a16="http://schemas.microsoft.com/office/drawing/2014/main" val="2964373082"/>
                    </a:ext>
                  </a:extLst>
                </a:gridCol>
                <a:gridCol w="966781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03670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56850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92305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</a:tblGrid>
              <a:tr h="3202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충전형태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충전일자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충전금액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누적 </a:t>
                      </a:r>
                      <a:r>
                        <a:rPr lang="ko-KR" altLang="en-US" sz="900" dirty="0" err="1"/>
                        <a:t>충전액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충전 잔액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취소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2020.08.20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1,800,000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2020.08.03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1,600,000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2020.07.15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1,500,000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25,000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세종관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2020.07.10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1,300,000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화성관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2020.06.30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1,000,000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강철태권도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2020.06.10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강호체육관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2020.05.30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충전내역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8989" y="25053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8989" y="28697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8989" y="323403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8989" y="359835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8989" y="39626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8989" y="43270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8989" y="469132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C9505-E34A-492C-B5CD-0F02C619F081}"/>
              </a:ext>
            </a:extLst>
          </p:cNvPr>
          <p:cNvSpPr txBox="1"/>
          <p:nvPr/>
        </p:nvSpPr>
        <p:spPr>
          <a:xfrm>
            <a:off x="985848" y="1501819"/>
            <a:ext cx="1049629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가맹점 정보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포인트충전내역</a:t>
            </a:r>
            <a:endParaRPr lang="en-US" altLang="ko-KR" sz="9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BFCE9B0-3959-45CB-B643-870ADB8957EF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29B585-710A-4E62-95AF-D1306ADD0BE4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52F3FB6-EE70-4280-9D3F-ED81E2888E60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69B501-CBC8-4203-9037-26608FE69D8A}"/>
              </a:ext>
            </a:extLst>
          </p:cNvPr>
          <p:cNvSpPr/>
          <p:nvPr/>
        </p:nvSpPr>
        <p:spPr>
          <a:xfrm>
            <a:off x="8426092" y="2514130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08F351-EB0D-4C18-81DE-845B5761CCC8}"/>
              </a:ext>
            </a:extLst>
          </p:cNvPr>
          <p:cNvSpPr/>
          <p:nvPr/>
        </p:nvSpPr>
        <p:spPr>
          <a:xfrm>
            <a:off x="3647970" y="1845457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E3F623-19A1-40AB-9F10-05FF87088909}"/>
              </a:ext>
            </a:extLst>
          </p:cNvPr>
          <p:cNvSpPr/>
          <p:nvPr/>
        </p:nvSpPr>
        <p:spPr>
          <a:xfrm rot="2700000">
            <a:off x="4486563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F8E739B-EA09-49D8-8DB7-EE8F467E7F11}"/>
              </a:ext>
            </a:extLst>
          </p:cNvPr>
          <p:cNvSpPr/>
          <p:nvPr/>
        </p:nvSpPr>
        <p:spPr>
          <a:xfrm>
            <a:off x="4411645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77F6609-693C-4C6D-9D00-4F580596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E53B0C-E201-459D-86BC-90CAEEC28EE2}"/>
              </a:ext>
            </a:extLst>
          </p:cNvPr>
          <p:cNvSpPr/>
          <p:nvPr/>
        </p:nvSpPr>
        <p:spPr>
          <a:xfrm>
            <a:off x="3038767" y="184409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55C625-468E-40A6-A915-694375374633}"/>
              </a:ext>
            </a:extLst>
          </p:cNvPr>
          <p:cNvSpPr/>
          <p:nvPr/>
        </p:nvSpPr>
        <p:spPr>
          <a:xfrm>
            <a:off x="2243242" y="1844092"/>
            <a:ext cx="714247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00268AD-B7DC-40AC-8941-5FA3E3A4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809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1893CB-FC8F-4E50-903E-CCD610D56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87779"/>
              </p:ext>
            </p:extLst>
          </p:nvPr>
        </p:nvGraphicFramePr>
        <p:xfrm>
          <a:off x="9867900" y="366752"/>
          <a:ext cx="2324099" cy="2178073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최신순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무료충전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C0A9E9-D922-49AC-82FA-B66C8707515C}"/>
              </a:ext>
            </a:extLst>
          </p:cNvPr>
          <p:cNvSpPr/>
          <p:nvPr/>
        </p:nvSpPr>
        <p:spPr>
          <a:xfrm>
            <a:off x="8419101" y="2876255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충전취소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66790" y="1789032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17171" y="178734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3327717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5093012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6881735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8637191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3324538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5089833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6878556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8634012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2598C0-98BB-4386-B032-09B0C20B319E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74647A-FBEE-45E7-9F9F-606EE82D74DF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24A9EE1-C746-4A2C-86F8-D11FD69F5F6E}"/>
              </a:ext>
            </a:extLst>
          </p:cNvPr>
          <p:cNvCxnSpPr/>
          <p:nvPr/>
        </p:nvCxnSpPr>
        <p:spPr>
          <a:xfrm flipH="1">
            <a:off x="459366" y="2399441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56932A-8965-43F2-A2FA-FF511148CE70}"/>
              </a:ext>
            </a:extLst>
          </p:cNvPr>
          <p:cNvCxnSpPr/>
          <p:nvPr/>
        </p:nvCxnSpPr>
        <p:spPr>
          <a:xfrm flipH="1">
            <a:off x="468891" y="2799491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C33CD71-5F51-46FE-98DF-4FA7528B5B4B}"/>
              </a:ext>
            </a:extLst>
          </p:cNvPr>
          <p:cNvCxnSpPr/>
          <p:nvPr/>
        </p:nvCxnSpPr>
        <p:spPr>
          <a:xfrm>
            <a:off x="918145" y="2399441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00BCEF-DD22-4B74-8B16-4C4818B14CA3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21589C4-2C76-4350-BF74-898D87A9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19735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4064852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655374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2360113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가맹점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4070666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2365083" y="2423931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가맹점 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가맹점 엑셀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충전내역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659500" y="2423931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474329" y="1969993"/>
            <a:ext cx="1223669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481833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서버 모니터링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3E0C2E-ADAB-4FD2-8880-8033A488329A}"/>
              </a:ext>
            </a:extLst>
          </p:cNvPr>
          <p:cNvSpPr/>
          <p:nvPr/>
        </p:nvSpPr>
        <p:spPr>
          <a:xfrm>
            <a:off x="5769591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580E87-8ADF-4479-8F82-40AA6401350F}"/>
              </a:ext>
            </a:extLst>
          </p:cNvPr>
          <p:cNvSpPr/>
          <p:nvPr/>
        </p:nvSpPr>
        <p:spPr>
          <a:xfrm>
            <a:off x="5776249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K-tigers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448598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455298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120"/>
              </p:ext>
            </p:extLst>
          </p:nvPr>
        </p:nvGraphicFramePr>
        <p:xfrm>
          <a:off x="2180755" y="1780754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권한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423431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14206"/>
            <a:ext cx="2950432" cy="165961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253FA-7084-4D4E-9280-5C9AF7EF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51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4" y="0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53171"/>
              </p:ext>
            </p:extLst>
          </p:nvPr>
        </p:nvGraphicFramePr>
        <p:xfrm>
          <a:off x="2180755" y="1856499"/>
          <a:ext cx="6942702" cy="292662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 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402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권한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Youtube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77990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45365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91206" y="1902169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585241" y="4861353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58578" y="486805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56CAF-C3EC-4F28-82CE-2DD0B387CEEC}"/>
              </a:ext>
            </a:extLst>
          </p:cNvPr>
          <p:cNvSpPr/>
          <p:nvPr/>
        </p:nvSpPr>
        <p:spPr>
          <a:xfrm>
            <a:off x="3296185" y="4569954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C3BEA-66C0-44F3-8272-52F83168DB9D}"/>
              </a:ext>
            </a:extLst>
          </p:cNvPr>
          <p:cNvSpPr/>
          <p:nvPr/>
        </p:nvSpPr>
        <p:spPr>
          <a:xfrm>
            <a:off x="7677954" y="4582477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4FFA8-65B1-4178-B1AF-3F15A63C2AF7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2476E-802F-4149-8AFA-D88C7D0BE207}"/>
              </a:ext>
            </a:extLst>
          </p:cNvPr>
          <p:cNvSpPr/>
          <p:nvPr/>
        </p:nvSpPr>
        <p:spPr>
          <a:xfrm>
            <a:off x="3286292" y="2180122"/>
            <a:ext cx="1190944" cy="177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Premium</a:t>
            </a:r>
            <a:r>
              <a:rPr lang="ko-KR" altLang="en-US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 회원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0EE070-0703-4C85-AEF5-F39434E6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3924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유투브 링크를 통해 동영상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/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8BEA8-75E6-46D2-AD26-348F6F1139D6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A75D6B7-370A-429F-9F10-39BE045F0566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73BB75-80D5-4A68-97F3-119054026D3C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DF47B81-C404-48F5-9AB2-0FF43700B986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9B7A63-C723-4E6F-AE80-0C343C66A75A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6AC303-16E9-42BE-873A-6030C7C20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4899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사용자 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메인화면에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본사 소식이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보여짐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72630"/>
              </p:ext>
            </p:extLst>
          </p:nvPr>
        </p:nvGraphicFramePr>
        <p:xfrm>
          <a:off x="9867900" y="366753"/>
          <a:ext cx="2324099" cy="172041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8E25F01B-9D42-4DAC-B767-10BA3547F56C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20694"/>
          <a:ext cx="6942702" cy="384102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사진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55241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Youtube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7799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7250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CA8731-B1DF-47AB-B98E-907FF01768EE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2020</a:t>
            </a:r>
            <a:r>
              <a:rPr lang="ko-KR" altLang="en-US" sz="900" dirty="0">
                <a:solidFill>
                  <a:schemeClr val="tx1"/>
                </a:solidFill>
              </a:rPr>
              <a:t>년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월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일에 승급시험이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출발 </a:t>
            </a:r>
            <a:r>
              <a:rPr lang="en-US" altLang="ko-KR" sz="900" dirty="0">
                <a:solidFill>
                  <a:schemeClr val="tx1"/>
                </a:solidFill>
              </a:rPr>
              <a:t>30</a:t>
            </a:r>
            <a:r>
              <a:rPr lang="ko-KR" altLang="en-US" sz="900" dirty="0">
                <a:solidFill>
                  <a:schemeClr val="tx1"/>
                </a:solidFill>
              </a:rPr>
              <a:t>분 전까지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참석하시기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763315-7FA2-472C-9D23-5FB153345C49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8D1D13-B97D-4680-BAE6-DD08B30053D3}"/>
              </a:ext>
            </a:extLst>
          </p:cNvPr>
          <p:cNvSpPr/>
          <p:nvPr/>
        </p:nvSpPr>
        <p:spPr>
          <a:xfrm>
            <a:off x="8585241" y="5668357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B7953-326C-438F-B5FE-C8E08CA5ABE1}"/>
              </a:ext>
            </a:extLst>
          </p:cNvPr>
          <p:cNvSpPr/>
          <p:nvPr/>
        </p:nvSpPr>
        <p:spPr>
          <a:xfrm>
            <a:off x="8158578" y="567505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A165B6-BA03-48C1-8222-DAA2E648A0AA}"/>
              </a:ext>
            </a:extLst>
          </p:cNvPr>
          <p:cNvSpPr/>
          <p:nvPr/>
        </p:nvSpPr>
        <p:spPr>
          <a:xfrm>
            <a:off x="3296185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77B3DE-EA61-4015-AFA4-18835689A3D9}"/>
              </a:ext>
            </a:extLst>
          </p:cNvPr>
          <p:cNvSpPr/>
          <p:nvPr/>
        </p:nvSpPr>
        <p:spPr>
          <a:xfrm>
            <a:off x="3296185" y="5085999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BFB650-C4EF-4DEF-9C92-5F50C770EA2B}"/>
              </a:ext>
            </a:extLst>
          </p:cNvPr>
          <p:cNvSpPr/>
          <p:nvPr/>
        </p:nvSpPr>
        <p:spPr>
          <a:xfrm>
            <a:off x="3294681" y="5347039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844D0ED-5093-479F-816E-03AB6F7A678A}"/>
              </a:ext>
            </a:extLst>
          </p:cNvPr>
          <p:cNvSpPr/>
          <p:nvPr/>
        </p:nvSpPr>
        <p:spPr>
          <a:xfrm>
            <a:off x="7677954" y="5098522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8CA5CA5-0486-4AF0-A5BB-3833B1255DE3}"/>
              </a:ext>
            </a:extLst>
          </p:cNvPr>
          <p:cNvSpPr/>
          <p:nvPr/>
        </p:nvSpPr>
        <p:spPr>
          <a:xfrm>
            <a:off x="7685503" y="5359561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BF91EA-682D-4FEE-B735-F53CDEF8FD64}"/>
              </a:ext>
            </a:extLst>
          </p:cNvPr>
          <p:cNvSpPr/>
          <p:nvPr/>
        </p:nvSpPr>
        <p:spPr>
          <a:xfrm>
            <a:off x="4221099" y="4177506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DD88E4-9B35-47C5-B4A5-3C8D2DA03DD2}"/>
              </a:ext>
            </a:extLst>
          </p:cNvPr>
          <p:cNvSpPr/>
          <p:nvPr/>
        </p:nvSpPr>
        <p:spPr>
          <a:xfrm>
            <a:off x="5138381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CCE62B-16F6-4B30-8953-5DA73E3DBD2E}"/>
              </a:ext>
            </a:extLst>
          </p:cNvPr>
          <p:cNvSpPr/>
          <p:nvPr/>
        </p:nvSpPr>
        <p:spPr>
          <a:xfrm>
            <a:off x="6055663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F2940B-D531-4FE8-AE91-EEC8DCF53BEF}"/>
              </a:ext>
            </a:extLst>
          </p:cNvPr>
          <p:cNvSpPr/>
          <p:nvPr/>
        </p:nvSpPr>
        <p:spPr>
          <a:xfrm>
            <a:off x="6981998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FB53D-8F21-478E-84F8-54C1A84768F6}"/>
              </a:ext>
            </a:extLst>
          </p:cNvPr>
          <p:cNvSpPr/>
          <p:nvPr/>
        </p:nvSpPr>
        <p:spPr>
          <a:xfrm>
            <a:off x="4040595" y="4182852"/>
            <a:ext cx="96839" cy="9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5D55D-1865-4A40-99D2-14B86DA7CD5C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6264-010E-4363-8EC2-78037E1F2EA4}"/>
              </a:ext>
            </a:extLst>
          </p:cNvPr>
          <p:cNvSpPr txBox="1"/>
          <p:nvPr/>
        </p:nvSpPr>
        <p:spPr>
          <a:xfrm>
            <a:off x="1052960" y="1501819"/>
            <a:ext cx="856187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/>
              <a:t>K-tigers </a:t>
            </a:r>
            <a:r>
              <a:rPr lang="ko-KR" altLang="en-US" sz="900" dirty="0"/>
              <a:t>소식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1773C3-1A1D-4C75-ABE3-E0B7D18B36E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F7B3B2F-C3EB-4B25-BCC4-5B6C3DF106C6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F4E523A-2343-48E3-A4C2-5AB019076D5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91344-5AF2-4A17-9EA4-3C711C950FF0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98F1B-6861-486F-ACB1-2E570D0B8214}"/>
              </a:ext>
            </a:extLst>
          </p:cNvPr>
          <p:cNvSpPr txBox="1"/>
          <p:nvPr/>
        </p:nvSpPr>
        <p:spPr>
          <a:xfrm>
            <a:off x="1052960" y="1501819"/>
            <a:ext cx="856187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/>
              <a:t>K-tigers </a:t>
            </a:r>
            <a:r>
              <a:rPr lang="ko-KR" altLang="en-US" sz="900" dirty="0"/>
              <a:t>소식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D577856-4FB3-4138-A483-AE4171EEA6D0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AB5AD0-CCF4-4A96-8D74-436F6AE1870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CC8B35-6887-4A48-A194-03855A9CDCC3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622F2-07EC-475F-B0CB-914872CBB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02626" y="1501819"/>
            <a:ext cx="112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A402C-118A-434C-934D-02FC38134DA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본사정보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119980-92DF-4B79-B37E-A3E1B085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65084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5612E5E-48C3-453C-8309-36BA968D5F7B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9628E8-761E-46D7-A9F5-1E96B09A2D4A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65528B-2BFB-4EDF-8B3C-7E68B020F394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4E2A7A-6E50-4966-B389-B928CD9C0301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31CA7-C5F1-42D9-92BF-2CDA4C445ECA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2D9D8-8192-4944-8197-7968E7B08F92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F8020C-C13C-4BA0-A005-E8F5497E3328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C615E-28EC-4E83-88F6-6530BE70ACE2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609464-4245-4B05-BB63-A34405307086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DEC2BC-23C3-42FD-969C-86B4252DCD08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60F83F-DCD8-453E-BDC1-EAC92EABD835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A52CCBC-C2BC-4F9C-A80B-49C464AA53B0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D87F025-5090-437C-8C1A-7CF8496A3120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D9C88E0-B4B2-477C-94BE-5357D18F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02626" y="1501819"/>
            <a:ext cx="112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A778E4-7575-4D66-B504-2C7C7064248C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73394E4E-E2F1-473B-93B2-331A813B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23853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B97E37-8BD8-4CEA-8D1A-3AC12D4F2E5C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0E9B0B-E9E8-4238-B4E4-1F37190F018F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2C4966-DA48-43D3-9DB7-3A44502F80DA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F80A09-67E3-4528-B450-CD0F9C5530FE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C823F8-001B-4C2A-9721-3C0345656299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E3539F-1247-4B04-88FA-986E4A260864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FDEE2D-F81D-49F3-999D-4CB33631A6F6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2E788C-C0EB-40C5-A4A6-AB2B93A08A3E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D1CFAD-FF21-40DD-9CF2-292F6C9DCB50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E81561-9F6D-46C8-8C19-454B79422C1F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943DA6-9CE6-42C5-B32A-04C96A1D5237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57974B-3983-44F2-A005-4FB13C91C40D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96FD51-2D01-4AC2-9F31-63DC8018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32516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8C3F57-A4D8-49EC-9680-AEF36F277E2E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6817E-26BB-4273-A4F6-7EBAE92CBE6E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F4DB3-9E21-4568-938A-1D86DDA82C14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85DF373-91AA-4F2B-BF31-44500278933F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FF32D0-D038-4AB1-B05F-C61C3C1D2286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4D163E9-6E31-4F3C-BFD8-07C5C0866088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76FA5-D1D2-4841-8404-3C4285A432B1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65FDC7-2633-4821-AAC9-407F7BE8918A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7FE4C1-8612-491F-80C8-2E4137970453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FB767C4-1041-45A8-8976-4254CDF8F423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D30843-3FC0-4441-AC8D-CCFDA9AF7EC4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1B99CED-B6C0-45C3-A5E6-C8E8EC0C2AC2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7A1FCF-B8BA-4E1B-9FA1-E43A1D3AF507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4EF46B-2A0D-4331-835D-139CC069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AF655A-9517-493E-91D2-F521A0E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1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128305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1" y="3146830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1" y="3588791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146465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638DE-0BF6-4918-9C1A-0D638649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아이디 찾기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 결과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4464690" y="4128305"/>
            <a:ext cx="1714126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69762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가입일자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378D9-2465-421D-AFAE-D50B170C62C6}"/>
              </a:ext>
            </a:extLst>
          </p:cNvPr>
          <p:cNvSpPr txBox="1"/>
          <p:nvPr/>
        </p:nvSpPr>
        <p:spPr>
          <a:xfrm>
            <a:off x="3598522" y="2700316"/>
            <a:ext cx="1003801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홍길동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Hong-</a:t>
            </a:r>
            <a:r>
              <a:rPr lang="en-US" altLang="ko-KR" sz="1000" dirty="0" err="1"/>
              <a:t>gildong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2020-05-01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170211-68A6-418D-A3BB-EE4D8F49D0AB}"/>
              </a:ext>
            </a:extLst>
          </p:cNvPr>
          <p:cNvSpPr/>
          <p:nvPr/>
        </p:nvSpPr>
        <p:spPr>
          <a:xfrm>
            <a:off x="2614118" y="4133100"/>
            <a:ext cx="1714126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48C3E-C94F-408E-9703-80BC60B6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0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57244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0" y="3590243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0" y="403292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616730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471180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097FA1-093E-4098-B05B-F802A87D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비밀번호 재설정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재설정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706313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특수문자를 포함한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8~15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706314" y="368416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1172116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새 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새 비밀번호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706313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71640E-74D3-4F67-85EF-15696C69C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9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35027"/>
              </p:ext>
            </p:extLst>
          </p:nvPr>
        </p:nvGraphicFramePr>
        <p:xfrm>
          <a:off x="9867900" y="366752"/>
          <a:ext cx="2324099" cy="264992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998947" y="1501819"/>
            <a:ext cx="1041086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충천현황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26789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누적 수납총액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744,687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546,554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124,654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6DD-162F-4470-8404-8F875FC1F6D0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A9EF3-B0F3-4FF4-842F-E5266C2F461D}"/>
              </a:ext>
            </a:extLst>
          </p:cNvPr>
          <p:cNvSpPr txBox="1"/>
          <p:nvPr/>
        </p:nvSpPr>
        <p:spPr>
          <a:xfrm>
            <a:off x="8605208" y="454286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천원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30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264992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998947" y="1501819"/>
            <a:ext cx="1041086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충천현황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4872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</a:t>
                      </a:r>
                      <a:r>
                        <a:rPr lang="ko-KR" altLang="en-US" sz="900" dirty="0" err="1"/>
                        <a:t>충전액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누적 충전총액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744,687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546,554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124,654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6DD-162F-4470-8404-8F875FC1F6D0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A9EF3-B0F3-4FF4-842F-E5266C2F461D}"/>
              </a:ext>
            </a:extLst>
          </p:cNvPr>
          <p:cNvSpPr txBox="1"/>
          <p:nvPr/>
        </p:nvSpPr>
        <p:spPr>
          <a:xfrm>
            <a:off x="8605208" y="454286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천원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714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17724</TotalTime>
  <Words>1976</Words>
  <Application>Microsoft Office PowerPoint</Application>
  <PresentationFormat>와이드스크린</PresentationFormat>
  <Paragraphs>1596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1223</cp:revision>
  <cp:lastPrinted>2020-05-11T06:31:12Z</cp:lastPrinted>
  <dcterms:created xsi:type="dcterms:W3CDTF">2020-04-08T08:38:24Z</dcterms:created>
  <dcterms:modified xsi:type="dcterms:W3CDTF">2020-08-25T05:50:06Z</dcterms:modified>
</cp:coreProperties>
</file>