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C3533-0794-4569-86F2-ABA32DB61BAA}" type="datetimeFigureOut">
              <a:rPr lang="ko-KR" altLang="en-US" smtClean="0"/>
              <a:t>2020-04-08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2D2BE-64D3-4E3D-9CDC-BE4DBC82B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59D12CB8-D7A0-4C79-B12F-509EB11EA1C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91874497"/>
              </p:ext>
            </p:extLst>
          </p:nvPr>
        </p:nvGraphicFramePr>
        <p:xfrm>
          <a:off x="0" y="0"/>
          <a:ext cx="12192000" cy="37130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179196363"/>
                    </a:ext>
                  </a:extLst>
                </a:gridCol>
                <a:gridCol w="6184669">
                  <a:extLst>
                    <a:ext uri="{9D8B030D-6E8A-4147-A177-3AD203B41FA5}">
                      <a16:colId xmlns:a16="http://schemas.microsoft.com/office/drawing/2014/main" val="34650546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10365558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38704640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4618489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519398336"/>
                    </a:ext>
                  </a:extLst>
                </a:gridCol>
                <a:gridCol w="798022">
                  <a:extLst>
                    <a:ext uri="{9D8B030D-6E8A-4147-A177-3AD203B41FA5}">
                      <a16:colId xmlns:a16="http://schemas.microsoft.com/office/drawing/2014/main" val="4131924044"/>
                    </a:ext>
                  </a:extLst>
                </a:gridCol>
                <a:gridCol w="756458">
                  <a:extLst>
                    <a:ext uri="{9D8B030D-6E8A-4147-A177-3AD203B41FA5}">
                      <a16:colId xmlns:a16="http://schemas.microsoft.com/office/drawing/2014/main" val="1360252462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3723554411"/>
                    </a:ext>
                  </a:extLst>
                </a:gridCol>
                <a:gridCol w="354676">
                  <a:extLst>
                    <a:ext uri="{9D8B030D-6E8A-4147-A177-3AD203B41FA5}">
                      <a16:colId xmlns:a16="http://schemas.microsoft.com/office/drawing/2014/main" val="3682598125"/>
                    </a:ext>
                  </a:extLst>
                </a:gridCol>
              </a:tblGrid>
              <a:tr h="1911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  프로젝트명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작성자</a:t>
                      </a:r>
                      <a:endParaRPr lang="ko-KR" altLang="en-US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신규 생성일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최근 수정일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페이지 </a:t>
                      </a:r>
                      <a:r>
                        <a:rPr lang="en-US" altLang="ko-KR" sz="800" dirty="0"/>
                        <a:t>No.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949870"/>
                  </a:ext>
                </a:extLst>
              </a:tr>
              <a:tr h="180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  페이지명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/>
                        <a:t>  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화면경로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800" b="1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6636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205BA91-D664-4A9B-A11F-2685189B5E2B}"/>
              </a:ext>
            </a:extLst>
          </p:cNvPr>
          <p:cNvSpPr txBox="1"/>
          <p:nvPr userDrawn="1"/>
        </p:nvSpPr>
        <p:spPr>
          <a:xfrm>
            <a:off x="7449407" y="199853"/>
            <a:ext cx="3941636" cy="161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5B4486-8057-40CE-BC87-C2313A30ED68}"/>
              </a:ext>
            </a:extLst>
          </p:cNvPr>
          <p:cNvSpPr txBox="1"/>
          <p:nvPr userDrawn="1"/>
        </p:nvSpPr>
        <p:spPr>
          <a:xfrm>
            <a:off x="714975" y="199853"/>
            <a:ext cx="5770950" cy="161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20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1490AAF8-BA0A-4377-A0B0-DEBAC5D8EA9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26732016"/>
              </p:ext>
            </p:extLst>
          </p:nvPr>
        </p:nvGraphicFramePr>
        <p:xfrm>
          <a:off x="0" y="0"/>
          <a:ext cx="12192000" cy="371304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179196363"/>
                    </a:ext>
                  </a:extLst>
                </a:gridCol>
                <a:gridCol w="6184669">
                  <a:extLst>
                    <a:ext uri="{9D8B030D-6E8A-4147-A177-3AD203B41FA5}">
                      <a16:colId xmlns:a16="http://schemas.microsoft.com/office/drawing/2014/main" val="346505468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10365558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38704640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4618489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519398336"/>
                    </a:ext>
                  </a:extLst>
                </a:gridCol>
                <a:gridCol w="798022">
                  <a:extLst>
                    <a:ext uri="{9D8B030D-6E8A-4147-A177-3AD203B41FA5}">
                      <a16:colId xmlns:a16="http://schemas.microsoft.com/office/drawing/2014/main" val="4131924044"/>
                    </a:ext>
                  </a:extLst>
                </a:gridCol>
                <a:gridCol w="756458">
                  <a:extLst>
                    <a:ext uri="{9D8B030D-6E8A-4147-A177-3AD203B41FA5}">
                      <a16:colId xmlns:a16="http://schemas.microsoft.com/office/drawing/2014/main" val="1360252462"/>
                    </a:ext>
                  </a:extLst>
                </a:gridCol>
                <a:gridCol w="415637">
                  <a:extLst>
                    <a:ext uri="{9D8B030D-6E8A-4147-A177-3AD203B41FA5}">
                      <a16:colId xmlns:a16="http://schemas.microsoft.com/office/drawing/2014/main" val="3723554411"/>
                    </a:ext>
                  </a:extLst>
                </a:gridCol>
                <a:gridCol w="354676">
                  <a:extLst>
                    <a:ext uri="{9D8B030D-6E8A-4147-A177-3AD203B41FA5}">
                      <a16:colId xmlns:a16="http://schemas.microsoft.com/office/drawing/2014/main" val="3682598125"/>
                    </a:ext>
                  </a:extLst>
                </a:gridCol>
              </a:tblGrid>
              <a:tr h="1911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  프로젝트명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작성자</a:t>
                      </a:r>
                      <a:endParaRPr lang="ko-KR" altLang="en-US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신규 생성일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2020-04-08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최근 수정일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/>
                        <a:t>2020-04-08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페이지 </a:t>
                      </a:r>
                      <a:r>
                        <a:rPr lang="en-US" altLang="ko-KR" sz="800" dirty="0"/>
                        <a:t>No.</a:t>
                      </a:r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fld id="{F029A72B-18D2-4B84-BF51-A0350E5B2699}" type="slidenum">
                        <a:rPr lang="ko-KR" altLang="en-US" sz="800" b="0" smtClean="0"/>
                        <a:t>‹#›</a:t>
                      </a:fld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949870"/>
                  </a:ext>
                </a:extLst>
              </a:tr>
              <a:tr h="1801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  페이지명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/>
                        <a:t>  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화면경로</a:t>
                      </a:r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latinLnBrk="1"/>
                      <a:endParaRPr lang="ko-KR" altLang="en-US" sz="800" b="1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966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96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302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재희</dc:creator>
  <cp:lastModifiedBy>황 재희</cp:lastModifiedBy>
  <cp:revision>11</cp:revision>
  <dcterms:created xsi:type="dcterms:W3CDTF">2020-04-08T08:38:24Z</dcterms:created>
  <dcterms:modified xsi:type="dcterms:W3CDTF">2020-04-08T09:04:27Z</dcterms:modified>
</cp:coreProperties>
</file>