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2" r:id="rId2"/>
    <p:sldId id="256" r:id="rId3"/>
    <p:sldId id="263" r:id="rId4"/>
    <p:sldId id="312" r:id="rId5"/>
    <p:sldId id="352" r:id="rId6"/>
    <p:sldId id="351" r:id="rId7"/>
    <p:sldId id="353" r:id="rId8"/>
    <p:sldId id="350" r:id="rId9"/>
    <p:sldId id="360" r:id="rId10"/>
    <p:sldId id="321" r:id="rId11"/>
    <p:sldId id="301" r:id="rId12"/>
    <p:sldId id="355" r:id="rId13"/>
    <p:sldId id="300" r:id="rId14"/>
    <p:sldId id="358" r:id="rId15"/>
    <p:sldId id="359" r:id="rId16"/>
    <p:sldId id="354" r:id="rId17"/>
    <p:sldId id="336" r:id="rId18"/>
    <p:sldId id="305" r:id="rId19"/>
    <p:sldId id="288" r:id="rId20"/>
    <p:sldId id="356" r:id="rId21"/>
    <p:sldId id="327" r:id="rId22"/>
    <p:sldId id="313" r:id="rId23"/>
    <p:sldId id="319" r:id="rId24"/>
    <p:sldId id="320" r:id="rId25"/>
    <p:sldId id="326" r:id="rId26"/>
    <p:sldId id="357" r:id="rId27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재희" initials="황재" lastIdx="2" clrIdx="0">
    <p:extLst>
      <p:ext uri="{19B8F6BF-5375-455C-9EA6-DF929625EA0E}">
        <p15:presenceInfo xmlns:p15="http://schemas.microsoft.com/office/powerpoint/2012/main" userId="b7d744f497016f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9" autoAdjust="0"/>
    <p:restoredTop sz="96242" autoAdjust="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C3533-0794-4569-86F2-ABA32DB61BAA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D2BE-64D3-4E3D-9CDC-BE4DBC82B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6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0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8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69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63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8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78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23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55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28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7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20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0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83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63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99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76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58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2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7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98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9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8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6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2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1490AAF8-BA0A-4377-A0B0-DEBAC5D8EA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07553301"/>
              </p:ext>
            </p:extLst>
          </p:nvPr>
        </p:nvGraphicFramePr>
        <p:xfrm>
          <a:off x="0" y="0"/>
          <a:ext cx="12192000" cy="3713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179196363"/>
                    </a:ext>
                  </a:extLst>
                </a:gridCol>
                <a:gridCol w="6184669">
                  <a:extLst>
                    <a:ext uri="{9D8B030D-6E8A-4147-A177-3AD203B41FA5}">
                      <a16:colId xmlns:a16="http://schemas.microsoft.com/office/drawing/2014/main" val="34650546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036555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870464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618489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19398336"/>
                    </a:ext>
                  </a:extLst>
                </a:gridCol>
                <a:gridCol w="798022">
                  <a:extLst>
                    <a:ext uri="{9D8B030D-6E8A-4147-A177-3AD203B41FA5}">
                      <a16:colId xmlns:a16="http://schemas.microsoft.com/office/drawing/2014/main" val="4131924044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1360252462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3723554411"/>
                    </a:ext>
                  </a:extLst>
                </a:gridCol>
                <a:gridCol w="354676">
                  <a:extLst>
                    <a:ext uri="{9D8B030D-6E8A-4147-A177-3AD203B41FA5}">
                      <a16:colId xmlns:a16="http://schemas.microsoft.com/office/drawing/2014/main" val="3682598125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프로젝트명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r>
                        <a:rPr lang="ko-KR" altLang="en-US" sz="800" b="0" dirty="0"/>
                        <a:t>출결 서비스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작성자</a:t>
                      </a:r>
                      <a:endParaRPr lang="ko-KR" altLang="en-US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황재희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신규 생성일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최근 수정일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페이지 </a:t>
                      </a: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949870"/>
                  </a:ext>
                </a:extLst>
              </a:tr>
              <a:tr h="180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페이지명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화면경로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66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36B3D2-429F-4317-AC6F-A7E8B40BF283}"/>
              </a:ext>
            </a:extLst>
          </p:cNvPr>
          <p:cNvSpPr txBox="1"/>
          <p:nvPr/>
        </p:nvSpPr>
        <p:spPr>
          <a:xfrm>
            <a:off x="3063890" y="2537683"/>
            <a:ext cx="6064225" cy="1608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/>
              <a:t>출결</a:t>
            </a:r>
            <a:r>
              <a:rPr lang="en-US" altLang="ko-KR" sz="5000" dirty="0"/>
              <a:t>App</a:t>
            </a:r>
            <a:r>
              <a:rPr lang="ko-KR" altLang="en-US" sz="5000" dirty="0"/>
              <a:t>솔루션 </a:t>
            </a:r>
            <a:r>
              <a:rPr lang="en-US" altLang="ko-KR" sz="5000" dirty="0"/>
              <a:t>v.1.0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최고관리자</a:t>
            </a:r>
          </a:p>
        </p:txBody>
      </p:sp>
    </p:spTree>
    <p:extLst>
      <p:ext uri="{BB962C8B-B14F-4D97-AF65-F5344CB8AC3E}">
        <p14:creationId xmlns:p14="http://schemas.microsoft.com/office/powerpoint/2010/main" val="47392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3DB6B4F4-CF18-4174-9DD2-18476A535529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통계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25083"/>
              </p:ext>
            </p:extLst>
          </p:nvPr>
        </p:nvGraphicFramePr>
        <p:xfrm>
          <a:off x="9867900" y="366752"/>
          <a:ext cx="2324099" cy="265599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오름차순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내림차순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가나다순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98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25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1007336" y="1501819"/>
            <a:ext cx="1107717" cy="13388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원생현황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8342671" y="1847651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327275" y="2189526"/>
            <a:ext cx="402674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7836134" y="184615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7330721" y="1847651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6D2C0E-6FCD-4CDA-A8FF-D686B0D660EC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1A85649-AC93-4B20-953E-B10EEFC5B72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2614784-7834-4B0A-84BF-D83CCF8431FD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976E682-B195-4BF2-9405-2FFD8E4DE2FC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2490D12-5507-4FAA-8EB2-BE2571AC1AF6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10">
            <a:extLst>
              <a:ext uri="{FF2B5EF4-FFF2-40B4-BE49-F238E27FC236}">
                <a16:creationId xmlns:a16="http://schemas.microsoft.com/office/drawing/2014/main" id="{C0A73818-87B1-42DC-949C-A7FFB6694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58832"/>
              </p:ext>
            </p:extLst>
          </p:nvPr>
        </p:nvGraphicFramePr>
        <p:xfrm>
          <a:off x="2273803" y="4757277"/>
          <a:ext cx="6937578" cy="1531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6843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1278096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93017307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623916842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0186092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3479157504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90650955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277034641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36391030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676561969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820103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21394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가맹점</a:t>
                      </a:r>
                    </a:p>
                  </a:txBody>
                  <a:tcPr marL="36000" marR="36000" anchor="ctr"/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월별 원생현황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현재 수강중인 원생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3423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30104429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일산관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4,545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455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274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557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442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214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다산관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320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422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동탄관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2,123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124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478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1,105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C2BFED-3014-4967-A112-3F98F9B60C71}"/>
              </a:ext>
            </a:extLst>
          </p:cNvPr>
          <p:cNvSpPr/>
          <p:nvPr/>
        </p:nvSpPr>
        <p:spPr>
          <a:xfrm>
            <a:off x="389754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5168450-F94F-41C2-82E4-DC52433B6A24}"/>
              </a:ext>
            </a:extLst>
          </p:cNvPr>
          <p:cNvSpPr/>
          <p:nvPr/>
        </p:nvSpPr>
        <p:spPr>
          <a:xfrm>
            <a:off x="414599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0F3A40-3B1D-4293-B3F6-88FB0556F52E}"/>
              </a:ext>
            </a:extLst>
          </p:cNvPr>
          <p:cNvSpPr/>
          <p:nvPr/>
        </p:nvSpPr>
        <p:spPr>
          <a:xfrm>
            <a:off x="439445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3A14BA3-95DC-40A6-9142-8E68CBF032F8}"/>
              </a:ext>
            </a:extLst>
          </p:cNvPr>
          <p:cNvSpPr/>
          <p:nvPr/>
        </p:nvSpPr>
        <p:spPr>
          <a:xfrm>
            <a:off x="4642904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353E1B-08B8-403F-B636-F8432751AF14}"/>
              </a:ext>
            </a:extLst>
          </p:cNvPr>
          <p:cNvSpPr/>
          <p:nvPr/>
        </p:nvSpPr>
        <p:spPr>
          <a:xfrm>
            <a:off x="4891358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BE987E0-A1BE-4489-96CB-1754C9DD56DF}"/>
              </a:ext>
            </a:extLst>
          </p:cNvPr>
          <p:cNvSpPr/>
          <p:nvPr/>
        </p:nvSpPr>
        <p:spPr>
          <a:xfrm>
            <a:off x="513981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C48CF09-605B-4A30-9A05-F0A93B311441}"/>
              </a:ext>
            </a:extLst>
          </p:cNvPr>
          <p:cNvSpPr/>
          <p:nvPr/>
        </p:nvSpPr>
        <p:spPr>
          <a:xfrm>
            <a:off x="538826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6DFE800-4A5B-4DCA-8482-5B3C9F0AE1F5}"/>
              </a:ext>
            </a:extLst>
          </p:cNvPr>
          <p:cNvSpPr/>
          <p:nvPr/>
        </p:nvSpPr>
        <p:spPr>
          <a:xfrm>
            <a:off x="563672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518F90E-3A7F-4A74-8DF7-94FCD9864E10}"/>
              </a:ext>
            </a:extLst>
          </p:cNvPr>
          <p:cNvSpPr/>
          <p:nvPr/>
        </p:nvSpPr>
        <p:spPr>
          <a:xfrm>
            <a:off x="5885174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DD33AC7-2D5D-475C-98FB-1F0CE16DAC79}"/>
              </a:ext>
            </a:extLst>
          </p:cNvPr>
          <p:cNvSpPr/>
          <p:nvPr/>
        </p:nvSpPr>
        <p:spPr>
          <a:xfrm>
            <a:off x="6133628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DD7F3F5-FAEB-43ED-AD90-EE104817B4D1}"/>
              </a:ext>
            </a:extLst>
          </p:cNvPr>
          <p:cNvSpPr/>
          <p:nvPr/>
        </p:nvSpPr>
        <p:spPr>
          <a:xfrm>
            <a:off x="638208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F7D1316-3508-4720-BB49-C8697809D5D8}"/>
              </a:ext>
            </a:extLst>
          </p:cNvPr>
          <p:cNvSpPr/>
          <p:nvPr/>
        </p:nvSpPr>
        <p:spPr>
          <a:xfrm>
            <a:off x="663053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E74F825-C9D7-4903-A3EA-5C1ABB031F00}"/>
              </a:ext>
            </a:extLst>
          </p:cNvPr>
          <p:cNvSpPr/>
          <p:nvPr/>
        </p:nvSpPr>
        <p:spPr>
          <a:xfrm>
            <a:off x="687899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4AF17B8-6935-4EAA-A251-D43E0ECADBC1}"/>
              </a:ext>
            </a:extLst>
          </p:cNvPr>
          <p:cNvSpPr/>
          <p:nvPr/>
        </p:nvSpPr>
        <p:spPr>
          <a:xfrm>
            <a:off x="7127441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DFB27837-3F93-4031-8291-BFF11A228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409" y="442595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81F1BF7-C0D7-433E-A938-63FF5D524136}"/>
              </a:ext>
            </a:extLst>
          </p:cNvPr>
          <p:cNvSpPr/>
          <p:nvPr/>
        </p:nvSpPr>
        <p:spPr>
          <a:xfrm>
            <a:off x="2303225" y="4489470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오름차순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B5DFADF-8DA3-4905-809C-2F9634B58DD3}"/>
              </a:ext>
            </a:extLst>
          </p:cNvPr>
          <p:cNvSpPr txBox="1"/>
          <p:nvPr/>
        </p:nvSpPr>
        <p:spPr>
          <a:xfrm>
            <a:off x="8705876" y="4542868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단위</a:t>
            </a:r>
            <a:r>
              <a:rPr lang="en-US" altLang="ko-KR" sz="800" dirty="0"/>
              <a:t>:</a:t>
            </a:r>
            <a:r>
              <a:rPr lang="ko-KR" altLang="en-US" sz="800" dirty="0"/>
              <a:t>명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8381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CA6E2C32-9337-46B4-8D9C-DF5F3596FAEF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정보 리스트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</a:t>
            </a:r>
            <a:r>
              <a:rPr lang="en-US" altLang="ko-KR" sz="800" dirty="0"/>
              <a:t>&gt; </a:t>
            </a:r>
            <a:r>
              <a:rPr lang="ko-KR" altLang="en-US" sz="800" dirty="0"/>
              <a:t>가맹점 정보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02192"/>
              </p:ext>
            </p:extLst>
          </p:nvPr>
        </p:nvGraphicFramePr>
        <p:xfrm>
          <a:off x="9867900" y="366752"/>
          <a:ext cx="2324099" cy="3139837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최신순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가나다순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Premium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회원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Membership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회원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TK Dance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회원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Extreme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TK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회원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68891" y="828248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DFCD2C-01EC-429F-8E40-039E6AB9E35D}"/>
              </a:ext>
            </a:extLst>
          </p:cNvPr>
          <p:cNvSpPr txBox="1"/>
          <p:nvPr/>
        </p:nvSpPr>
        <p:spPr>
          <a:xfrm>
            <a:off x="2100877" y="13934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가맹점 정보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A63AD82-7A39-4A69-9AA4-41D968B9E4D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6185403-687B-4A81-9D1E-DB2CC96A92B7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7392B05-8E05-47A3-A00C-5EBAA5F0923A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AB46D5C-73FE-4ED6-8030-E5F5A4ECC3E3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09391E92-C3BE-4366-B25A-1D0AA1D7BE06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11CF9A-349F-49CA-8EA1-C473B6E9B42E}"/>
              </a:ext>
            </a:extLst>
          </p:cNvPr>
          <p:cNvSpPr txBox="1"/>
          <p:nvPr/>
        </p:nvSpPr>
        <p:spPr>
          <a:xfrm>
            <a:off x="985848" y="1501819"/>
            <a:ext cx="1173703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가맹점 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가맹점 엑셀 등록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포인트충전내역</a:t>
            </a:r>
            <a:endParaRPr lang="en-US" altLang="ko-KR" sz="900" dirty="0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00FE9EDC-02FE-46B5-BC5F-BB59B5565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79690"/>
              </p:ext>
            </p:extLst>
          </p:nvPr>
        </p:nvGraphicFramePr>
        <p:xfrm>
          <a:off x="2254537" y="2101230"/>
          <a:ext cx="6876549" cy="29013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665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80314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929733305"/>
                    </a:ext>
                  </a:extLst>
                </a:gridCol>
                <a:gridCol w="2069621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899527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627401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91968">
                  <a:extLst>
                    <a:ext uri="{9D8B030D-6E8A-4147-A177-3AD203B41FA5}">
                      <a16:colId xmlns:a16="http://schemas.microsoft.com/office/drawing/2014/main" val="1312953485"/>
                    </a:ext>
                  </a:extLst>
                </a:gridCol>
                <a:gridCol w="691354">
                  <a:extLst>
                    <a:ext uri="{9D8B030D-6E8A-4147-A177-3AD203B41FA5}">
                      <a16:colId xmlns:a16="http://schemas.microsoft.com/office/drawing/2014/main" val="3868175735"/>
                    </a:ext>
                  </a:extLst>
                </a:gridCol>
              </a:tblGrid>
              <a:tr h="33677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가맹점명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주소지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연락처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원장명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 연락처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승인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36637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일산관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Premium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경기도 고양시 덕양구 </a:t>
                      </a:r>
                      <a:r>
                        <a:rPr lang="ko-KR" altLang="en-US" sz="900" dirty="0" err="1"/>
                        <a:t>원당로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111</a:t>
                      </a:r>
                      <a:r>
                        <a:rPr lang="ko-KR" altLang="en-US" sz="900" dirty="0" err="1"/>
                        <a:t>번길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103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031-552-1111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</a:rPr>
                        <a:t>승인대기</a:t>
                      </a:r>
                      <a:endParaRPr lang="en-US" altLang="ko-KR" sz="9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36637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다산관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Premium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경기도 남양주시 </a:t>
                      </a:r>
                      <a:r>
                        <a:rPr lang="ko-KR" altLang="en-US" sz="900" dirty="0" err="1"/>
                        <a:t>다산지금로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6412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031-555-4221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심청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승인완료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36637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동탄관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Premium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경기도 화성시 </a:t>
                      </a:r>
                      <a:r>
                        <a:rPr lang="ko-KR" altLang="en-US" sz="900" dirty="0" err="1"/>
                        <a:t>동탄산척로</a:t>
                      </a: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가길 </a:t>
                      </a:r>
                      <a:r>
                        <a:rPr lang="en-US" altLang="ko-KR" sz="900" dirty="0"/>
                        <a:t>55-5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031-2315-2151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성춘향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승인완료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36637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세종관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Membership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세종특별자치시 </a:t>
                      </a:r>
                      <a:r>
                        <a:rPr lang="ko-KR" altLang="en-US" sz="900" dirty="0" err="1"/>
                        <a:t>마음로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44-5212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044-867-4551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이몽룡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승인완료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36637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화성관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Membership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경기도 화성시 </a:t>
                      </a:r>
                      <a:r>
                        <a:rPr lang="ko-KR" altLang="en-US" sz="900" dirty="0" err="1"/>
                        <a:t>동탄장지천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길 </a:t>
                      </a:r>
                      <a:r>
                        <a:rPr lang="en-US" altLang="ko-KR" sz="900" dirty="0"/>
                        <a:t>3-6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031-372-8588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임꺽정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승인완료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36637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강철태권도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TK Dance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서울특별시 영등포구 </a:t>
                      </a:r>
                      <a:r>
                        <a:rPr lang="ko-KR" altLang="en-US" sz="900" dirty="0" err="1"/>
                        <a:t>가마산로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87</a:t>
                      </a:r>
                      <a:r>
                        <a:rPr lang="ko-KR" altLang="en-US" sz="900" dirty="0"/>
                        <a:t>길 </a:t>
                      </a:r>
                      <a:r>
                        <a:rPr lang="en-US" altLang="ko-KR" sz="900" dirty="0"/>
                        <a:t>2 </a:t>
                      </a:r>
                      <a:r>
                        <a:rPr lang="ko-KR" altLang="en-US" sz="900" dirty="0" err="1"/>
                        <a:t>혜동빌딩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층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02-881-4561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엄홍길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승인완료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36637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강호체육관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TK Dance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전라남도 순천시 </a:t>
                      </a:r>
                      <a:r>
                        <a:rPr lang="ko-KR" altLang="en-US" sz="900" dirty="0" err="1"/>
                        <a:t>연동남</a:t>
                      </a: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길 </a:t>
                      </a:r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061-728-5455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윤봉길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승인완료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9D8863B-62EF-4AAC-B361-6E1ACF8E6F8B}"/>
              </a:ext>
            </a:extLst>
          </p:cNvPr>
          <p:cNvSpPr/>
          <p:nvPr/>
        </p:nvSpPr>
        <p:spPr>
          <a:xfrm>
            <a:off x="389754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297C5F-FB9C-4EA0-BACF-B83D0D5A3663}"/>
              </a:ext>
            </a:extLst>
          </p:cNvPr>
          <p:cNvSpPr/>
          <p:nvPr/>
        </p:nvSpPr>
        <p:spPr>
          <a:xfrm>
            <a:off x="414599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619CA3-D23C-46D9-BD98-A4540AF5E47F}"/>
              </a:ext>
            </a:extLst>
          </p:cNvPr>
          <p:cNvSpPr/>
          <p:nvPr/>
        </p:nvSpPr>
        <p:spPr>
          <a:xfrm>
            <a:off x="439445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DB7500-D7DF-4F44-AF7C-55229FD034DC}"/>
              </a:ext>
            </a:extLst>
          </p:cNvPr>
          <p:cNvSpPr/>
          <p:nvPr/>
        </p:nvSpPr>
        <p:spPr>
          <a:xfrm>
            <a:off x="464290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1DEE6A-4412-4064-AB9B-AD06B7649C03}"/>
              </a:ext>
            </a:extLst>
          </p:cNvPr>
          <p:cNvSpPr/>
          <p:nvPr/>
        </p:nvSpPr>
        <p:spPr>
          <a:xfrm>
            <a:off x="489135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B0CB54-0579-4CC5-A676-A09B89D0AD9A}"/>
              </a:ext>
            </a:extLst>
          </p:cNvPr>
          <p:cNvSpPr/>
          <p:nvPr/>
        </p:nvSpPr>
        <p:spPr>
          <a:xfrm>
            <a:off x="513981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2E8665-1C01-4ED6-9FBA-F930DFA34A58}"/>
              </a:ext>
            </a:extLst>
          </p:cNvPr>
          <p:cNvSpPr/>
          <p:nvPr/>
        </p:nvSpPr>
        <p:spPr>
          <a:xfrm>
            <a:off x="538826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4C8B27-C422-4AD5-81C6-650A37C8848A}"/>
              </a:ext>
            </a:extLst>
          </p:cNvPr>
          <p:cNvSpPr/>
          <p:nvPr/>
        </p:nvSpPr>
        <p:spPr>
          <a:xfrm>
            <a:off x="563672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63B732-077E-4A1C-B0A2-22959DF49E89}"/>
              </a:ext>
            </a:extLst>
          </p:cNvPr>
          <p:cNvSpPr/>
          <p:nvPr/>
        </p:nvSpPr>
        <p:spPr>
          <a:xfrm>
            <a:off x="588517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FEBBD9-B9EA-4479-AEC6-D692246706A1}"/>
              </a:ext>
            </a:extLst>
          </p:cNvPr>
          <p:cNvSpPr/>
          <p:nvPr/>
        </p:nvSpPr>
        <p:spPr>
          <a:xfrm>
            <a:off x="613362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62B72E-1685-406A-B568-1F29B98C174F}"/>
              </a:ext>
            </a:extLst>
          </p:cNvPr>
          <p:cNvSpPr/>
          <p:nvPr/>
        </p:nvSpPr>
        <p:spPr>
          <a:xfrm>
            <a:off x="638208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207440-DECE-4798-AD8F-AB4069A00F0E}"/>
              </a:ext>
            </a:extLst>
          </p:cNvPr>
          <p:cNvSpPr/>
          <p:nvPr/>
        </p:nvSpPr>
        <p:spPr>
          <a:xfrm>
            <a:off x="663053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118238-147D-4FBC-88A7-E78D739F45C4}"/>
              </a:ext>
            </a:extLst>
          </p:cNvPr>
          <p:cNvSpPr/>
          <p:nvPr/>
        </p:nvSpPr>
        <p:spPr>
          <a:xfrm>
            <a:off x="687899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DA62C9-9CBD-44B8-A348-C369CEE36A15}"/>
              </a:ext>
            </a:extLst>
          </p:cNvPr>
          <p:cNvSpPr/>
          <p:nvPr/>
        </p:nvSpPr>
        <p:spPr>
          <a:xfrm>
            <a:off x="7127441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5FFF1D-3F92-416F-BE8F-4FDF56740D75}"/>
              </a:ext>
            </a:extLst>
          </p:cNvPr>
          <p:cNvSpPr/>
          <p:nvPr/>
        </p:nvSpPr>
        <p:spPr>
          <a:xfrm>
            <a:off x="3647970" y="183706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138162F-88BB-4270-B134-988817E7E252}"/>
              </a:ext>
            </a:extLst>
          </p:cNvPr>
          <p:cNvSpPr/>
          <p:nvPr/>
        </p:nvSpPr>
        <p:spPr>
          <a:xfrm rot="2700000">
            <a:off x="4486563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158189E-2F08-48D5-8FE7-117A37791566}"/>
              </a:ext>
            </a:extLst>
          </p:cNvPr>
          <p:cNvSpPr/>
          <p:nvPr/>
        </p:nvSpPr>
        <p:spPr>
          <a:xfrm>
            <a:off x="4411645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38EFC12-B27A-469E-B9A1-837B180ACD4F}"/>
              </a:ext>
            </a:extLst>
          </p:cNvPr>
          <p:cNvSpPr/>
          <p:nvPr/>
        </p:nvSpPr>
        <p:spPr>
          <a:xfrm>
            <a:off x="7754250" y="1837243"/>
            <a:ext cx="45704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승인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5C829AC-E028-40B8-B2CE-9FD57D52A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F0C6BF1-906D-4D8F-9149-986939C84B0B}"/>
              </a:ext>
            </a:extLst>
          </p:cNvPr>
          <p:cNvSpPr/>
          <p:nvPr/>
        </p:nvSpPr>
        <p:spPr>
          <a:xfrm>
            <a:off x="3056538" y="1837068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8F4E965-EE45-4737-B5A0-ED747ADC09B0}"/>
              </a:ext>
            </a:extLst>
          </p:cNvPr>
          <p:cNvSpPr/>
          <p:nvPr/>
        </p:nvSpPr>
        <p:spPr>
          <a:xfrm>
            <a:off x="2277413" y="1837068"/>
            <a:ext cx="714247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가나다순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18597C1-D12B-4988-8E32-AE5715142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587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B554062-29E9-4B86-8770-F4842684C0AE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072B25F-1354-4DED-97CB-A78DDF81892A}"/>
              </a:ext>
            </a:extLst>
          </p:cNvPr>
          <p:cNvSpPr/>
          <p:nvPr/>
        </p:nvSpPr>
        <p:spPr>
          <a:xfrm>
            <a:off x="2310600" y="25808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5EFFAAB-F747-49C3-B8F8-040F349E5701}"/>
              </a:ext>
            </a:extLst>
          </p:cNvPr>
          <p:cNvSpPr/>
          <p:nvPr/>
        </p:nvSpPr>
        <p:spPr>
          <a:xfrm>
            <a:off x="2310600" y="29452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CBAFA27-A885-4761-A3CA-DC440BC9FB8E}"/>
              </a:ext>
            </a:extLst>
          </p:cNvPr>
          <p:cNvSpPr/>
          <p:nvPr/>
        </p:nvSpPr>
        <p:spPr>
          <a:xfrm>
            <a:off x="2310600" y="330953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0426E27-AC57-4F7A-98F2-6E85528E4CAC}"/>
              </a:ext>
            </a:extLst>
          </p:cNvPr>
          <p:cNvSpPr/>
          <p:nvPr/>
        </p:nvSpPr>
        <p:spPr>
          <a:xfrm>
            <a:off x="2310600" y="367385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B9FF1F1-A485-4DE1-BB36-0949173824FA}"/>
              </a:ext>
            </a:extLst>
          </p:cNvPr>
          <p:cNvSpPr/>
          <p:nvPr/>
        </p:nvSpPr>
        <p:spPr>
          <a:xfrm>
            <a:off x="2310600" y="40381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2ADB4A6-A313-4B11-9C4F-13AF16A68B4A}"/>
              </a:ext>
            </a:extLst>
          </p:cNvPr>
          <p:cNvSpPr/>
          <p:nvPr/>
        </p:nvSpPr>
        <p:spPr>
          <a:xfrm>
            <a:off x="2310600" y="440250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9DEBF71-8929-4C07-B59A-90BD6B91E5F2}"/>
              </a:ext>
            </a:extLst>
          </p:cNvPr>
          <p:cNvSpPr/>
          <p:nvPr/>
        </p:nvSpPr>
        <p:spPr>
          <a:xfrm>
            <a:off x="2310600" y="47668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442EA80-7422-4462-A528-A2639E39CB4D}"/>
              </a:ext>
            </a:extLst>
          </p:cNvPr>
          <p:cNvSpPr/>
          <p:nvPr/>
        </p:nvSpPr>
        <p:spPr>
          <a:xfrm>
            <a:off x="7072125" y="1836859"/>
            <a:ext cx="630957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승인취소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529CC98-B515-4A13-9521-82FAE2584497}"/>
              </a:ext>
            </a:extLst>
          </p:cNvPr>
          <p:cNvSpPr/>
          <p:nvPr/>
        </p:nvSpPr>
        <p:spPr>
          <a:xfrm>
            <a:off x="8300782" y="1838641"/>
            <a:ext cx="80968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가맹점 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3E67595-5CBE-43B1-A11B-969352FE8CE8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정보 상세화면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</a:t>
            </a:r>
            <a:r>
              <a:rPr lang="en-US" altLang="ko-KR" sz="800" dirty="0"/>
              <a:t>&gt; </a:t>
            </a:r>
            <a:r>
              <a:rPr lang="ko-KR" altLang="en-US" sz="800" dirty="0"/>
              <a:t>가맹점 정보 상세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798568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985848" y="1501819"/>
            <a:ext cx="1194905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가맹점 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가맹점 엑셀 등록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포인트충전내역</a:t>
            </a:r>
            <a:endParaRPr lang="en-US" altLang="ko-KR" sz="9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54B493-2A73-41F3-B7AE-BD8F180AE3DF}"/>
              </a:ext>
            </a:extLst>
          </p:cNvPr>
          <p:cNvSpPr txBox="1"/>
          <p:nvPr/>
        </p:nvSpPr>
        <p:spPr>
          <a:xfrm>
            <a:off x="2100877" y="13934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가맹점 상세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3EC82BF-E8DC-4A0D-9548-69022CE2076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E11A1F-9735-4291-A085-1794D2F78D3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0F4E59A9-9A93-48F2-9080-883F61529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51223"/>
              </p:ext>
            </p:extLst>
          </p:nvPr>
        </p:nvGraphicFramePr>
        <p:xfrm>
          <a:off x="2180755" y="1754250"/>
          <a:ext cx="6942702" cy="181483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가맹점명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다산관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Premium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회원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체육관 소재지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경기도 </a:t>
                      </a:r>
                      <a:r>
                        <a:rPr lang="ko-KR" altLang="en-US" sz="900" dirty="0" err="1"/>
                        <a:t>남양쥬시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다산지금로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132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체육관 연락처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031-9945-2221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원장명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원장 연락처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010-6665-4545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149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아이디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kafldjfkjf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122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특이상항</a:t>
                      </a:r>
                      <a:r>
                        <a:rPr lang="ko-KR" altLang="en-US" sz="900" dirty="0"/>
                        <a:t> 없음</a:t>
                      </a:r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4F1D8B3-00E8-40E4-8102-5072C3D27088}"/>
              </a:ext>
            </a:extLst>
          </p:cNvPr>
          <p:cNvSpPr/>
          <p:nvPr/>
        </p:nvSpPr>
        <p:spPr>
          <a:xfrm>
            <a:off x="8662651" y="3715978"/>
            <a:ext cx="45704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3EB742E-157E-4EB2-A5D1-14127BF550A7}"/>
              </a:ext>
            </a:extLst>
          </p:cNvPr>
          <p:cNvSpPr/>
          <p:nvPr/>
        </p:nvSpPr>
        <p:spPr>
          <a:xfrm>
            <a:off x="8129570" y="371597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9E2C79F-0011-4104-BA74-CF4819AFE3FB}"/>
              </a:ext>
            </a:extLst>
          </p:cNvPr>
          <p:cNvSpPr/>
          <p:nvPr/>
        </p:nvSpPr>
        <p:spPr>
          <a:xfrm>
            <a:off x="2180755" y="3715978"/>
            <a:ext cx="630957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승인취소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902C9A-B731-43BF-998E-3ADF6E08B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73D99F-9AD1-4F07-A038-CE537395CCD8}"/>
              </a:ext>
            </a:extLst>
          </p:cNvPr>
          <p:cNvSpPr/>
          <p:nvPr/>
        </p:nvSpPr>
        <p:spPr>
          <a:xfrm>
            <a:off x="2887745" y="3715978"/>
            <a:ext cx="45704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승인</a:t>
            </a:r>
          </a:p>
        </p:txBody>
      </p:sp>
    </p:spTree>
    <p:extLst>
      <p:ext uri="{BB962C8B-B14F-4D97-AF65-F5344CB8AC3E}">
        <p14:creationId xmlns:p14="http://schemas.microsoft.com/office/powerpoint/2010/main" val="106824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등록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</a:t>
            </a:r>
            <a:r>
              <a:rPr lang="en-US" altLang="ko-KR" sz="800" dirty="0"/>
              <a:t>&gt; </a:t>
            </a:r>
            <a:r>
              <a:rPr lang="ko-KR" altLang="en-US" sz="800" dirty="0"/>
              <a:t>가맹점 등록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3D41D7-8657-4A9A-8427-A1FD58E9D383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746178-C053-483A-9CBE-70BFE6BB7C15}"/>
              </a:ext>
            </a:extLst>
          </p:cNvPr>
          <p:cNvSpPr/>
          <p:nvPr/>
        </p:nvSpPr>
        <p:spPr>
          <a:xfrm>
            <a:off x="459366" y="798568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CD7749E-6A1C-49D5-8B29-74FA30151511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81BECB8-ACCD-496A-BA3E-4F1F9689BDCA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959C5E-A605-4F9C-ADED-BDE8432434B2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9F9673-9F97-48F8-A79D-866708198436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364A0A-83C5-4BFF-ABD3-0490973E71A5}"/>
              </a:ext>
            </a:extLst>
          </p:cNvPr>
          <p:cNvSpPr txBox="1"/>
          <p:nvPr/>
        </p:nvSpPr>
        <p:spPr>
          <a:xfrm>
            <a:off x="985848" y="1501819"/>
            <a:ext cx="1109784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가맹점 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가맹점 엑셀 등록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포인트충전내역</a:t>
            </a:r>
            <a:endParaRPr lang="en-US" altLang="ko-KR" sz="9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235D929-9D6F-4EF2-A842-46D4117B1D9A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FC3283E-02D8-4F72-8BD5-987BB0FB07CA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E01DDE6-B3FD-4899-AE0D-F46FA282FD81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1432A0-AB8F-4E22-B819-29C41F64292F}"/>
              </a:ext>
            </a:extLst>
          </p:cNvPr>
          <p:cNvSpPr txBox="1"/>
          <p:nvPr/>
        </p:nvSpPr>
        <p:spPr>
          <a:xfrm>
            <a:off x="2100877" y="13934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가맹점 등록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AB7577E-875F-4EF7-BEDD-FAE1E74E2DAD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8D9ED6-E8E9-458C-AD81-D372878E165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B9E13FD-B689-4519-A10C-37BA4C06A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47296"/>
              </p:ext>
            </p:extLst>
          </p:nvPr>
        </p:nvGraphicFramePr>
        <p:xfrm>
          <a:off x="2197534" y="2542816"/>
          <a:ext cx="6942702" cy="192133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가맹점명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체육관 소재지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체육관 연락처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원장명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원장 연락처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149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희망 아이디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희망 패스워드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2090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B93EB37-0DCF-4D83-8E62-B8245E70C8EA}"/>
              </a:ext>
            </a:extLst>
          </p:cNvPr>
          <p:cNvSpPr/>
          <p:nvPr/>
        </p:nvSpPr>
        <p:spPr>
          <a:xfrm>
            <a:off x="3278139" y="2597561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69CE3-1C20-40DD-A08E-08A585076441}"/>
              </a:ext>
            </a:extLst>
          </p:cNvPr>
          <p:cNvSpPr/>
          <p:nvPr/>
        </p:nvSpPr>
        <p:spPr>
          <a:xfrm>
            <a:off x="3276980" y="4152664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760CB-0726-4673-87BB-916EE75F6216}"/>
              </a:ext>
            </a:extLst>
          </p:cNvPr>
          <p:cNvSpPr txBox="1"/>
          <p:nvPr/>
        </p:nvSpPr>
        <p:spPr>
          <a:xfrm>
            <a:off x="8723218" y="4126624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80F6B5-846D-4E10-8FD5-01CDE60D5310}"/>
              </a:ext>
            </a:extLst>
          </p:cNvPr>
          <p:cNvSpPr/>
          <p:nvPr/>
        </p:nvSpPr>
        <p:spPr>
          <a:xfrm>
            <a:off x="8702745" y="4546833"/>
            <a:ext cx="41549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906CF5C-27B3-4005-9D29-64ECAACA6382}"/>
              </a:ext>
            </a:extLst>
          </p:cNvPr>
          <p:cNvSpPr/>
          <p:nvPr/>
        </p:nvSpPr>
        <p:spPr>
          <a:xfrm>
            <a:off x="8187873" y="4543832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ECAD7B-FAC5-4752-9692-775D976E9E67}"/>
              </a:ext>
            </a:extLst>
          </p:cNvPr>
          <p:cNvSpPr/>
          <p:nvPr/>
        </p:nvSpPr>
        <p:spPr>
          <a:xfrm>
            <a:off x="3278139" y="311683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40A4A73-CBE3-4799-8858-9D5B9EDD4612}"/>
              </a:ext>
            </a:extLst>
          </p:cNvPr>
          <p:cNvSpPr/>
          <p:nvPr/>
        </p:nvSpPr>
        <p:spPr>
          <a:xfrm>
            <a:off x="3309672" y="2853921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FFD041-78F6-4C7E-B41A-C561CCA39D88}"/>
              </a:ext>
            </a:extLst>
          </p:cNvPr>
          <p:cNvSpPr/>
          <p:nvPr/>
        </p:nvSpPr>
        <p:spPr>
          <a:xfrm>
            <a:off x="4959992" y="2862094"/>
            <a:ext cx="201922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3A74CB-94BE-4BCF-B71C-94AB4E7575D6}"/>
              </a:ext>
            </a:extLst>
          </p:cNvPr>
          <p:cNvSpPr/>
          <p:nvPr/>
        </p:nvSpPr>
        <p:spPr>
          <a:xfrm>
            <a:off x="7041476" y="2865581"/>
            <a:ext cx="201922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D992A32-A3E5-4245-A355-D2428FC7A897}"/>
              </a:ext>
            </a:extLst>
          </p:cNvPr>
          <p:cNvSpPr/>
          <p:nvPr/>
        </p:nvSpPr>
        <p:spPr>
          <a:xfrm>
            <a:off x="4265124" y="2863492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8A180C6-0C7B-4DAD-9EEA-DDC7D1DCE6D6}"/>
              </a:ext>
            </a:extLst>
          </p:cNvPr>
          <p:cNvSpPr/>
          <p:nvPr/>
        </p:nvSpPr>
        <p:spPr>
          <a:xfrm>
            <a:off x="3278139" y="3370178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4AD1985-54B0-44E6-94F1-1B8C940057D7}"/>
              </a:ext>
            </a:extLst>
          </p:cNvPr>
          <p:cNvSpPr/>
          <p:nvPr/>
        </p:nvSpPr>
        <p:spPr>
          <a:xfrm>
            <a:off x="3278139" y="362152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6AE8B7-9386-4475-BFC3-F7C3743D0399}"/>
              </a:ext>
            </a:extLst>
          </p:cNvPr>
          <p:cNvSpPr/>
          <p:nvPr/>
        </p:nvSpPr>
        <p:spPr>
          <a:xfrm>
            <a:off x="6799757" y="2593480"/>
            <a:ext cx="1150302" cy="1731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▼</a:t>
            </a: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28EC05F0-5D74-4526-9B36-5185A1690FDB}"/>
              </a:ext>
            </a:extLst>
          </p:cNvPr>
          <p:cNvSpPr/>
          <p:nvPr/>
        </p:nvSpPr>
        <p:spPr>
          <a:xfrm>
            <a:off x="2197534" y="1793716"/>
            <a:ext cx="2416030" cy="43622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가맹점 등록 신청</a:t>
            </a:r>
          </a:p>
        </p:txBody>
      </p:sp>
      <p:sp>
        <p:nvSpPr>
          <p:cNvPr id="64" name="화살표: 오각형 63">
            <a:extLst>
              <a:ext uri="{FF2B5EF4-FFF2-40B4-BE49-F238E27FC236}">
                <a16:creationId xmlns:a16="http://schemas.microsoft.com/office/drawing/2014/main" id="{B49B047B-9C63-4026-96A9-2A47FAA25D27}"/>
              </a:ext>
            </a:extLst>
          </p:cNvPr>
          <p:cNvSpPr/>
          <p:nvPr/>
        </p:nvSpPr>
        <p:spPr>
          <a:xfrm>
            <a:off x="4759278" y="1789876"/>
            <a:ext cx="1996719" cy="43622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본사 승인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EC372E-E4A1-423F-B822-F6EABC6E56CE}"/>
              </a:ext>
            </a:extLst>
          </p:cNvPr>
          <p:cNvSpPr/>
          <p:nvPr/>
        </p:nvSpPr>
        <p:spPr>
          <a:xfrm>
            <a:off x="6901711" y="1789876"/>
            <a:ext cx="2243428" cy="436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출결 서비스 이용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643793A-E641-4683-B932-6E9FA15F0481}"/>
              </a:ext>
            </a:extLst>
          </p:cNvPr>
          <p:cNvSpPr/>
          <p:nvPr/>
        </p:nvSpPr>
        <p:spPr>
          <a:xfrm>
            <a:off x="3291212" y="3884644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449D983-41BB-42C9-898F-BC159F2EF130}"/>
              </a:ext>
            </a:extLst>
          </p:cNvPr>
          <p:cNvSpPr/>
          <p:nvPr/>
        </p:nvSpPr>
        <p:spPr>
          <a:xfrm>
            <a:off x="6763474" y="3890050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61DB5E9-98C3-42A6-B53B-FB824F20A083}"/>
              </a:ext>
            </a:extLst>
          </p:cNvPr>
          <p:cNvSpPr/>
          <p:nvPr/>
        </p:nvSpPr>
        <p:spPr>
          <a:xfrm>
            <a:off x="5013970" y="3893316"/>
            <a:ext cx="605769" cy="1642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2B649F-8704-4DE1-AB36-F0088A161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62317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본사에서 개별 등록하는 가맹점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75B20C-F2DF-44CF-B6DE-6A64F3D9CC78}"/>
              </a:ext>
            </a:extLst>
          </p:cNvPr>
          <p:cNvSpPr/>
          <p:nvPr/>
        </p:nvSpPr>
        <p:spPr>
          <a:xfrm>
            <a:off x="5019099" y="3634655"/>
            <a:ext cx="413748" cy="1642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등록 신청서 작성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등록 신청서 작성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AAAB31-CABD-4C1D-822E-9F812D1581A7}"/>
              </a:ext>
            </a:extLst>
          </p:cNvPr>
          <p:cNvSpPr/>
          <p:nvPr/>
        </p:nvSpPr>
        <p:spPr>
          <a:xfrm>
            <a:off x="1174459" y="1325461"/>
            <a:ext cx="7290033" cy="4806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321414-92FD-424C-A8DB-9EC90F8CAF4A}"/>
              </a:ext>
            </a:extLst>
          </p:cNvPr>
          <p:cNvSpPr txBox="1"/>
          <p:nvPr/>
        </p:nvSpPr>
        <p:spPr>
          <a:xfrm>
            <a:off x="1295534" y="1468933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가맹점 등록 신청서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FD7B932-620E-4C71-9B29-769536ED636D}"/>
              </a:ext>
            </a:extLst>
          </p:cNvPr>
          <p:cNvSpPr/>
          <p:nvPr/>
        </p:nvSpPr>
        <p:spPr>
          <a:xfrm>
            <a:off x="7901096" y="4696929"/>
            <a:ext cx="41549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신청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CA2720-468E-491F-BD45-DF489C99F13F}"/>
              </a:ext>
            </a:extLst>
          </p:cNvPr>
          <p:cNvSpPr/>
          <p:nvPr/>
        </p:nvSpPr>
        <p:spPr>
          <a:xfrm>
            <a:off x="7386224" y="469392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1FB56FCF-C05B-4311-A6E7-D2F49D300F10}"/>
              </a:ext>
            </a:extLst>
          </p:cNvPr>
          <p:cNvSpPr/>
          <p:nvPr/>
        </p:nvSpPr>
        <p:spPr>
          <a:xfrm>
            <a:off x="1375412" y="1969885"/>
            <a:ext cx="2416030" cy="43622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가맹점 등록 신청</a:t>
            </a: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9F6D85A0-61B2-43D9-8960-C3723A832819}"/>
              </a:ext>
            </a:extLst>
          </p:cNvPr>
          <p:cNvSpPr/>
          <p:nvPr/>
        </p:nvSpPr>
        <p:spPr>
          <a:xfrm>
            <a:off x="3937156" y="1966045"/>
            <a:ext cx="1996719" cy="43622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본사 승인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6D4A74B-B5A4-4154-A519-27AD5ACB17DF}"/>
              </a:ext>
            </a:extLst>
          </p:cNvPr>
          <p:cNvSpPr/>
          <p:nvPr/>
        </p:nvSpPr>
        <p:spPr>
          <a:xfrm>
            <a:off x="6079589" y="1966045"/>
            <a:ext cx="2243428" cy="436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출결 서비스 이용</a:t>
            </a:r>
          </a:p>
        </p:txBody>
      </p:sp>
      <p:graphicFrame>
        <p:nvGraphicFramePr>
          <p:cNvPr id="82" name="표 4">
            <a:extLst>
              <a:ext uri="{FF2B5EF4-FFF2-40B4-BE49-F238E27FC236}">
                <a16:creationId xmlns:a16="http://schemas.microsoft.com/office/drawing/2014/main" id="{491B5AE8-327E-4177-B2BB-FE419A45C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40542"/>
              </p:ext>
            </p:extLst>
          </p:nvPr>
        </p:nvGraphicFramePr>
        <p:xfrm>
          <a:off x="1383801" y="2643484"/>
          <a:ext cx="6942702" cy="192133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가맹점명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체육관 소재지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체육관 연락처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원장명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원장 연락처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149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희망 아이디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희망 패스워드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2090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2A6B6B-0008-4B7D-A254-39221840CC05}"/>
              </a:ext>
            </a:extLst>
          </p:cNvPr>
          <p:cNvSpPr/>
          <p:nvPr/>
        </p:nvSpPr>
        <p:spPr>
          <a:xfrm>
            <a:off x="2464406" y="2698229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A33B076-0E1B-4C47-9E61-DD632B39EBAF}"/>
              </a:ext>
            </a:extLst>
          </p:cNvPr>
          <p:cNvSpPr/>
          <p:nvPr/>
        </p:nvSpPr>
        <p:spPr>
          <a:xfrm>
            <a:off x="2463247" y="4253332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00A7990-6954-472A-8317-9E46D9383EE1}"/>
              </a:ext>
            </a:extLst>
          </p:cNvPr>
          <p:cNvSpPr txBox="1"/>
          <p:nvPr/>
        </p:nvSpPr>
        <p:spPr>
          <a:xfrm>
            <a:off x="7909485" y="4227292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EB3EC44-8C80-4560-8082-FB3E9C1DC2C9}"/>
              </a:ext>
            </a:extLst>
          </p:cNvPr>
          <p:cNvSpPr/>
          <p:nvPr/>
        </p:nvSpPr>
        <p:spPr>
          <a:xfrm>
            <a:off x="2464406" y="3217503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B223A0F-16A3-49B0-8093-FC54FF5220D4}"/>
              </a:ext>
            </a:extLst>
          </p:cNvPr>
          <p:cNvSpPr/>
          <p:nvPr/>
        </p:nvSpPr>
        <p:spPr>
          <a:xfrm>
            <a:off x="2495939" y="2954589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0B5542-B60A-4B2E-B0C7-682D1949E55E}"/>
              </a:ext>
            </a:extLst>
          </p:cNvPr>
          <p:cNvSpPr/>
          <p:nvPr/>
        </p:nvSpPr>
        <p:spPr>
          <a:xfrm>
            <a:off x="4146259" y="2962762"/>
            <a:ext cx="201922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487F0B-B84D-4E50-AFDF-B6699D2B6368}"/>
              </a:ext>
            </a:extLst>
          </p:cNvPr>
          <p:cNvSpPr/>
          <p:nvPr/>
        </p:nvSpPr>
        <p:spPr>
          <a:xfrm>
            <a:off x="6227743" y="2966249"/>
            <a:ext cx="201922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FB8DAB1-9C11-4084-9AEB-9E4F996EA47D}"/>
              </a:ext>
            </a:extLst>
          </p:cNvPr>
          <p:cNvSpPr/>
          <p:nvPr/>
        </p:nvSpPr>
        <p:spPr>
          <a:xfrm>
            <a:off x="3451391" y="2964160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66E30C4-991C-43E1-9663-65C6248C0C70}"/>
              </a:ext>
            </a:extLst>
          </p:cNvPr>
          <p:cNvSpPr/>
          <p:nvPr/>
        </p:nvSpPr>
        <p:spPr>
          <a:xfrm>
            <a:off x="2464406" y="3470846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138447F-EC4D-4FCA-893B-C80C2BBFBE15}"/>
              </a:ext>
            </a:extLst>
          </p:cNvPr>
          <p:cNvSpPr/>
          <p:nvPr/>
        </p:nvSpPr>
        <p:spPr>
          <a:xfrm>
            <a:off x="2464406" y="3722193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B550A39-671A-4381-A817-ED9EA9304B7B}"/>
              </a:ext>
            </a:extLst>
          </p:cNvPr>
          <p:cNvSpPr/>
          <p:nvPr/>
        </p:nvSpPr>
        <p:spPr>
          <a:xfrm>
            <a:off x="5986024" y="2694148"/>
            <a:ext cx="1150302" cy="1731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▼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7602A4C-19A2-4321-8AE0-B8A69BDC9EAA}"/>
              </a:ext>
            </a:extLst>
          </p:cNvPr>
          <p:cNvSpPr/>
          <p:nvPr/>
        </p:nvSpPr>
        <p:spPr>
          <a:xfrm>
            <a:off x="2477479" y="3985312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85B5454-D2B2-4D48-9FA9-5F5C76DFBCE5}"/>
              </a:ext>
            </a:extLst>
          </p:cNvPr>
          <p:cNvSpPr/>
          <p:nvPr/>
        </p:nvSpPr>
        <p:spPr>
          <a:xfrm>
            <a:off x="5949741" y="3990718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EE76E1E-AB1A-43BE-8681-5F6108ACD3DA}"/>
              </a:ext>
            </a:extLst>
          </p:cNvPr>
          <p:cNvSpPr/>
          <p:nvPr/>
        </p:nvSpPr>
        <p:spPr>
          <a:xfrm>
            <a:off x="4200237" y="3993984"/>
            <a:ext cx="605769" cy="1642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중복확인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CD44917-1BF7-41AB-8E90-EA0C894D8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48538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가맹점이 본사에 신청서 작성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별도의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DFF836-263E-494B-BCD4-A8295E37636C}"/>
              </a:ext>
            </a:extLst>
          </p:cNvPr>
          <p:cNvSpPr/>
          <p:nvPr/>
        </p:nvSpPr>
        <p:spPr>
          <a:xfrm>
            <a:off x="4213755" y="3735323"/>
            <a:ext cx="413748" cy="1642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</p:spTree>
    <p:extLst>
      <p:ext uri="{BB962C8B-B14F-4D97-AF65-F5344CB8AC3E}">
        <p14:creationId xmlns:p14="http://schemas.microsoft.com/office/powerpoint/2010/main" val="27559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등록 신청서 작성 완료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등록 신청서 작성 완료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AAAB31-CABD-4C1D-822E-9F812D1581A7}"/>
              </a:ext>
            </a:extLst>
          </p:cNvPr>
          <p:cNvSpPr/>
          <p:nvPr/>
        </p:nvSpPr>
        <p:spPr>
          <a:xfrm>
            <a:off x="1174459" y="1325461"/>
            <a:ext cx="7290033" cy="4806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321414-92FD-424C-A8DB-9EC90F8CAF4A}"/>
              </a:ext>
            </a:extLst>
          </p:cNvPr>
          <p:cNvSpPr txBox="1"/>
          <p:nvPr/>
        </p:nvSpPr>
        <p:spPr>
          <a:xfrm>
            <a:off x="1295534" y="1468933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가맹점 등록 신청서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FD7B932-620E-4C71-9B29-769536ED636D}"/>
              </a:ext>
            </a:extLst>
          </p:cNvPr>
          <p:cNvSpPr/>
          <p:nvPr/>
        </p:nvSpPr>
        <p:spPr>
          <a:xfrm>
            <a:off x="7880623" y="4462943"/>
            <a:ext cx="41549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CA2720-468E-491F-BD45-DF489C99F13F}"/>
              </a:ext>
            </a:extLst>
          </p:cNvPr>
          <p:cNvSpPr/>
          <p:nvPr/>
        </p:nvSpPr>
        <p:spPr>
          <a:xfrm>
            <a:off x="7365751" y="4459942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1FB56FCF-C05B-4311-A6E7-D2F49D300F10}"/>
              </a:ext>
            </a:extLst>
          </p:cNvPr>
          <p:cNvSpPr/>
          <p:nvPr/>
        </p:nvSpPr>
        <p:spPr>
          <a:xfrm>
            <a:off x="1375412" y="1969885"/>
            <a:ext cx="2416030" cy="43622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가맹점 등록 신청</a:t>
            </a: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9F6D85A0-61B2-43D9-8960-C3723A832819}"/>
              </a:ext>
            </a:extLst>
          </p:cNvPr>
          <p:cNvSpPr/>
          <p:nvPr/>
        </p:nvSpPr>
        <p:spPr>
          <a:xfrm>
            <a:off x="3937156" y="1966045"/>
            <a:ext cx="1996719" cy="43622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본사 승인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6D4A74B-B5A4-4154-A519-27AD5ACB17DF}"/>
              </a:ext>
            </a:extLst>
          </p:cNvPr>
          <p:cNvSpPr/>
          <p:nvPr/>
        </p:nvSpPr>
        <p:spPr>
          <a:xfrm>
            <a:off x="6079589" y="1966045"/>
            <a:ext cx="2243428" cy="436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출결 서비스 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BECE36-5203-459D-9655-E94055947111}"/>
              </a:ext>
            </a:extLst>
          </p:cNvPr>
          <p:cNvSpPr/>
          <p:nvPr/>
        </p:nvSpPr>
        <p:spPr>
          <a:xfrm>
            <a:off x="1375412" y="2592198"/>
            <a:ext cx="6947605" cy="16610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가맹점 등록 신청이 완료되었습니다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승인 후 사용 가능합니다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E2C80A-DBF4-4621-B9FF-94B23BBE7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98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3E67595-5CBE-43B1-A11B-969352FE8CE8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</a:t>
            </a:r>
            <a:r>
              <a:rPr lang="en-US" altLang="ko-KR" sz="800" dirty="0"/>
              <a:t>&gt; </a:t>
            </a:r>
            <a:r>
              <a:rPr lang="ko-KR" altLang="en-US" sz="800" dirty="0"/>
              <a:t>가맹점 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798568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985848" y="1501819"/>
            <a:ext cx="1194907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가맹점 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가맹점 엑셀 등록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포인트충전내역</a:t>
            </a:r>
            <a:endParaRPr lang="en-US" altLang="ko-KR" sz="9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54B493-2A73-41F3-B7AE-BD8F180AE3DF}"/>
              </a:ext>
            </a:extLst>
          </p:cNvPr>
          <p:cNvSpPr txBox="1"/>
          <p:nvPr/>
        </p:nvSpPr>
        <p:spPr>
          <a:xfrm>
            <a:off x="2100877" y="13934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가맹점 수정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3EC82BF-E8DC-4A0D-9548-69022CE2076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E11A1F-9735-4291-A085-1794D2F78D3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0F4E59A9-9A93-48F2-9080-883F61529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07852"/>
              </p:ext>
            </p:extLst>
          </p:nvPr>
        </p:nvGraphicFramePr>
        <p:xfrm>
          <a:off x="2180755" y="1754250"/>
          <a:ext cx="6942702" cy="192133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가맹점명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</a:t>
                      </a:r>
                      <a:r>
                        <a:rPr lang="en-US" altLang="ko-KR" sz="900" dirty="0"/>
                        <a:t> 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체육관 소재지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체육관 연락처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원장명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원장 연락처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149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아이디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패스워드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11557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endParaRPr lang="en-US" altLang="ko-KR" sz="900"/>
                    </a:p>
                    <a:p>
                      <a:pPr latinLnBrk="1"/>
                      <a:r>
                        <a:rPr lang="ko-KR" altLang="en-US" sz="900"/>
                        <a:t>메모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C27ED-538D-453D-BAF1-19D521B3F0C1}"/>
              </a:ext>
            </a:extLst>
          </p:cNvPr>
          <p:cNvSpPr/>
          <p:nvPr/>
        </p:nvSpPr>
        <p:spPr>
          <a:xfrm>
            <a:off x="3261360" y="180899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다산관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D95D40E-0F02-4CCE-B002-E1E91D45EC8A}"/>
              </a:ext>
            </a:extLst>
          </p:cNvPr>
          <p:cNvSpPr/>
          <p:nvPr/>
        </p:nvSpPr>
        <p:spPr>
          <a:xfrm>
            <a:off x="3260201" y="3355709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특이사항 없음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81D692-A09B-4A86-92C5-8FE1BF2A7837}"/>
              </a:ext>
            </a:extLst>
          </p:cNvPr>
          <p:cNvSpPr txBox="1"/>
          <p:nvPr/>
        </p:nvSpPr>
        <p:spPr>
          <a:xfrm>
            <a:off x="8706439" y="3329669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4F1D8B3-00E8-40E4-8102-5072C3D27088}"/>
              </a:ext>
            </a:extLst>
          </p:cNvPr>
          <p:cNvSpPr/>
          <p:nvPr/>
        </p:nvSpPr>
        <p:spPr>
          <a:xfrm>
            <a:off x="8665191" y="3749878"/>
            <a:ext cx="45704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3EB742E-157E-4EB2-A5D1-14127BF550A7}"/>
              </a:ext>
            </a:extLst>
          </p:cNvPr>
          <p:cNvSpPr/>
          <p:nvPr/>
        </p:nvSpPr>
        <p:spPr>
          <a:xfrm>
            <a:off x="8120760" y="3746877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F0C60B9-A3BD-457D-B8D9-9CEAD23FFEC7}"/>
              </a:ext>
            </a:extLst>
          </p:cNvPr>
          <p:cNvSpPr/>
          <p:nvPr/>
        </p:nvSpPr>
        <p:spPr>
          <a:xfrm>
            <a:off x="3261360" y="2328269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031-4545-5661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42605A87-BBC6-465B-9CAA-C0220A9B2EF8}"/>
              </a:ext>
            </a:extLst>
          </p:cNvPr>
          <p:cNvSpPr/>
          <p:nvPr/>
        </p:nvSpPr>
        <p:spPr>
          <a:xfrm>
            <a:off x="3292893" y="2065355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F51F68A-7D54-44ED-B3DC-83585C6402EC}"/>
              </a:ext>
            </a:extLst>
          </p:cNvPr>
          <p:cNvSpPr/>
          <p:nvPr/>
        </p:nvSpPr>
        <p:spPr>
          <a:xfrm>
            <a:off x="4943213" y="2073528"/>
            <a:ext cx="201922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경기도 남양주시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다산지금로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909ABC7-C6F4-45E8-8960-11CFFC72F4B0}"/>
              </a:ext>
            </a:extLst>
          </p:cNvPr>
          <p:cNvSpPr/>
          <p:nvPr/>
        </p:nvSpPr>
        <p:spPr>
          <a:xfrm>
            <a:off x="7024697" y="2077015"/>
            <a:ext cx="201922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1115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CA031F-7CFC-48BA-9AC1-BF5AC27DE962}"/>
              </a:ext>
            </a:extLst>
          </p:cNvPr>
          <p:cNvSpPr/>
          <p:nvPr/>
        </p:nvSpPr>
        <p:spPr>
          <a:xfrm>
            <a:off x="4248345" y="2074926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46546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641066-A387-442E-9EF0-23DC9065E31E}"/>
              </a:ext>
            </a:extLst>
          </p:cNvPr>
          <p:cNvSpPr/>
          <p:nvPr/>
        </p:nvSpPr>
        <p:spPr>
          <a:xfrm>
            <a:off x="3261360" y="2581612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3F1A16-BA3C-49EC-B98D-4A9903C543DD}"/>
              </a:ext>
            </a:extLst>
          </p:cNvPr>
          <p:cNvSpPr/>
          <p:nvPr/>
        </p:nvSpPr>
        <p:spPr>
          <a:xfrm>
            <a:off x="3261360" y="2832959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010-5555-1234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EAAF11-7CD8-41AA-A683-917B80DE494F}"/>
              </a:ext>
            </a:extLst>
          </p:cNvPr>
          <p:cNvSpPr/>
          <p:nvPr/>
        </p:nvSpPr>
        <p:spPr>
          <a:xfrm>
            <a:off x="6782978" y="1804914"/>
            <a:ext cx="1150302" cy="1731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0" dirty="0">
                <a:solidFill>
                  <a:schemeClr val="tx1"/>
                </a:solidFill>
                <a:latin typeface="맑은 고딕" pitchFamily="50" charset="-127"/>
                <a:ea typeface="+mn-ea"/>
              </a:rPr>
              <a:t>Premium</a:t>
            </a:r>
            <a:r>
              <a:rPr lang="ko-KR" altLang="en-US" sz="900" b="0" dirty="0">
                <a:solidFill>
                  <a:schemeClr val="tx1"/>
                </a:solidFill>
                <a:latin typeface="맑은 고딕" pitchFamily="50" charset="-127"/>
                <a:ea typeface="+mn-ea"/>
              </a:rPr>
              <a:t> 회원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 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68030D-70B7-41E9-B9FB-CB666B4F16CF}"/>
              </a:ext>
            </a:extLst>
          </p:cNvPr>
          <p:cNvSpPr/>
          <p:nvPr/>
        </p:nvSpPr>
        <p:spPr>
          <a:xfrm>
            <a:off x="3267726" y="3122914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sfdfd555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FABA11-6B4C-4AFF-98C4-09C0DA0950B0}"/>
              </a:ext>
            </a:extLst>
          </p:cNvPr>
          <p:cNvSpPr/>
          <p:nvPr/>
        </p:nvSpPr>
        <p:spPr>
          <a:xfrm>
            <a:off x="6781797" y="3104941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***********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6347C30-1ABA-4D37-A0AC-0C8E0EEDB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5EE3BEE-A952-4E6C-A13B-A9140415933D}"/>
              </a:ext>
            </a:extLst>
          </p:cNvPr>
          <p:cNvSpPr/>
          <p:nvPr/>
        </p:nvSpPr>
        <p:spPr>
          <a:xfrm>
            <a:off x="4972025" y="3113139"/>
            <a:ext cx="605769" cy="1642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중복확인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A882DEA-C8FF-421E-AE2F-9871F8BDD3BB}"/>
              </a:ext>
            </a:extLst>
          </p:cNvPr>
          <p:cNvSpPr/>
          <p:nvPr/>
        </p:nvSpPr>
        <p:spPr>
          <a:xfrm>
            <a:off x="4985543" y="2854478"/>
            <a:ext cx="413748" cy="1642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</p:spTree>
    <p:extLst>
      <p:ext uri="{BB962C8B-B14F-4D97-AF65-F5344CB8AC3E}">
        <p14:creationId xmlns:p14="http://schemas.microsoft.com/office/powerpoint/2010/main" val="51418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13C40141-CD72-4214-B79D-C23E0A35FFE8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엑셀 등록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</a:t>
            </a:r>
            <a:r>
              <a:rPr lang="en-US" altLang="ko-KR" sz="800" dirty="0"/>
              <a:t>&gt; </a:t>
            </a:r>
            <a:r>
              <a:rPr lang="ko-KR" altLang="en-US" sz="800" dirty="0"/>
              <a:t>가맹점 엑셀등록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960681" y="1501819"/>
            <a:ext cx="114019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/>
              <a:t>가맹점 관리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b="1" dirty="0"/>
              <a:t>가맹점 엑셀 등록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포인트충전내역</a:t>
            </a:r>
            <a:endParaRPr lang="en-US" altLang="ko-KR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가맹점 엑셀 등록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50472"/>
              </p:ext>
            </p:extLst>
          </p:nvPr>
        </p:nvGraphicFramePr>
        <p:xfrm>
          <a:off x="9877417" y="381263"/>
          <a:ext cx="2324099" cy="246625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9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샘플파일 다운로드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클릭해서 엑셀파일을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다운받는다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내용을 작성하고 업로드하여 일괄등록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C634ACF-1EAD-44E8-A564-8350CEA0C92E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F56109-108C-4D88-87EC-C944B5DDE86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9A4D2A7-40D4-4ACF-80C7-002AD6B60288}"/>
              </a:ext>
            </a:extLst>
          </p:cNvPr>
          <p:cNvCxnSpPr/>
          <p:nvPr/>
        </p:nvCxnSpPr>
        <p:spPr>
          <a:xfrm flipH="1">
            <a:off x="459366" y="195222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94E19A-5719-437E-8DDD-98B28480CE5C}"/>
              </a:ext>
            </a:extLst>
          </p:cNvPr>
          <p:cNvCxnSpPr/>
          <p:nvPr/>
        </p:nvCxnSpPr>
        <p:spPr>
          <a:xfrm flipH="1">
            <a:off x="468891" y="235227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9BC2AB-EC17-4BB7-8E34-056147AA2ECF}"/>
              </a:ext>
            </a:extLst>
          </p:cNvPr>
          <p:cNvCxnSpPr/>
          <p:nvPr/>
        </p:nvCxnSpPr>
        <p:spPr>
          <a:xfrm>
            <a:off x="918145" y="195222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4">
            <a:extLst>
              <a:ext uri="{FF2B5EF4-FFF2-40B4-BE49-F238E27FC236}">
                <a16:creationId xmlns:a16="http://schemas.microsoft.com/office/drawing/2014/main" id="{6B69D532-CC8A-4111-B590-F1CA2F41F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68530"/>
              </p:ext>
            </p:extLst>
          </p:nvPr>
        </p:nvGraphicFramePr>
        <p:xfrm>
          <a:off x="2179604" y="2677604"/>
          <a:ext cx="6942702" cy="25926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엑셀파일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27F939-335E-4A4D-8B25-7F5E2C78CBD8}"/>
              </a:ext>
            </a:extLst>
          </p:cNvPr>
          <p:cNvSpPr/>
          <p:nvPr/>
        </p:nvSpPr>
        <p:spPr>
          <a:xfrm>
            <a:off x="3285372" y="2724500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E60C1B9-68DA-4090-8560-C6340F8B6D3A}"/>
              </a:ext>
            </a:extLst>
          </p:cNvPr>
          <p:cNvSpPr/>
          <p:nvPr/>
        </p:nvSpPr>
        <p:spPr>
          <a:xfrm>
            <a:off x="4478337" y="2708650"/>
            <a:ext cx="653796" cy="1743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BFCC824B-B8CD-47E6-ABE8-5F7C089662AA}"/>
              </a:ext>
            </a:extLst>
          </p:cNvPr>
          <p:cNvSpPr/>
          <p:nvPr/>
        </p:nvSpPr>
        <p:spPr>
          <a:xfrm>
            <a:off x="2179604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샘플파일 다운로드</a:t>
            </a:r>
            <a:endParaRPr lang="en-US" altLang="ko-KR" sz="1000" u="sng" dirty="0"/>
          </a:p>
        </p:txBody>
      </p:sp>
      <p:sp>
        <p:nvSpPr>
          <p:cNvPr id="87" name="화살표: 오각형 86">
            <a:extLst>
              <a:ext uri="{FF2B5EF4-FFF2-40B4-BE49-F238E27FC236}">
                <a16:creationId xmlns:a16="http://schemas.microsoft.com/office/drawing/2014/main" id="{7096CBE7-F646-4AA8-986D-54D358744C53}"/>
              </a:ext>
            </a:extLst>
          </p:cNvPr>
          <p:cNvSpPr/>
          <p:nvPr/>
        </p:nvSpPr>
        <p:spPr>
          <a:xfrm>
            <a:off x="3942252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가맹점 정보 입력</a:t>
            </a:r>
          </a:p>
        </p:txBody>
      </p:sp>
      <p:sp>
        <p:nvSpPr>
          <p:cNvPr id="88" name="화살표: 오각형 87">
            <a:extLst>
              <a:ext uri="{FF2B5EF4-FFF2-40B4-BE49-F238E27FC236}">
                <a16:creationId xmlns:a16="http://schemas.microsoft.com/office/drawing/2014/main" id="{528DAF5F-0595-4B24-B3D6-BC3B3682E94D}"/>
              </a:ext>
            </a:extLst>
          </p:cNvPr>
          <p:cNvSpPr/>
          <p:nvPr/>
        </p:nvSpPr>
        <p:spPr>
          <a:xfrm>
            <a:off x="5736219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입력 파일 업로드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53D6A8-289E-4BCA-AA9D-8D13868E2CC5}"/>
              </a:ext>
            </a:extLst>
          </p:cNvPr>
          <p:cNvSpPr/>
          <p:nvPr/>
        </p:nvSpPr>
        <p:spPr>
          <a:xfrm>
            <a:off x="7530186" y="2019560"/>
            <a:ext cx="1568910" cy="480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가맹점 일관등록 완료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C99E501-1C0D-4DC1-B6B3-3248CAE26F89}"/>
              </a:ext>
            </a:extLst>
          </p:cNvPr>
          <p:cNvSpPr/>
          <p:nvPr/>
        </p:nvSpPr>
        <p:spPr>
          <a:xfrm>
            <a:off x="8234502" y="3059485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가맹점 등록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2ED1758-377E-4995-962A-F3FAA25450C9}"/>
              </a:ext>
            </a:extLst>
          </p:cNvPr>
          <p:cNvSpPr/>
          <p:nvPr/>
        </p:nvSpPr>
        <p:spPr>
          <a:xfrm>
            <a:off x="7722317" y="3056484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996CDFC-DD65-44E6-90A8-7D1DF33B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253" y="207560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5909AC4-50C6-43A7-B020-F65D612F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155" y="263265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9485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D4637426-D532-41AE-A54B-13A0C549F2E8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포인트 충전내역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가맹점 </a:t>
            </a:r>
            <a:r>
              <a:rPr lang="en-US" altLang="ko-KR" sz="800" dirty="0"/>
              <a:t>&gt; </a:t>
            </a:r>
            <a:r>
              <a:rPr lang="ko-KR" altLang="en-US" sz="800" dirty="0"/>
              <a:t>포인트 충전내역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73254"/>
              </p:ext>
            </p:extLst>
          </p:nvPr>
        </p:nvGraphicFramePr>
        <p:xfrm>
          <a:off x="2254537" y="2101231"/>
          <a:ext cx="6893203" cy="28180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803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889455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932558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966781">
                  <a:extLst>
                    <a:ext uri="{9D8B030D-6E8A-4147-A177-3AD203B41FA5}">
                      <a16:colId xmlns:a16="http://schemas.microsoft.com/office/drawing/2014/main" val="2964373082"/>
                    </a:ext>
                  </a:extLst>
                </a:gridCol>
                <a:gridCol w="966781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1103670">
                  <a:extLst>
                    <a:ext uri="{9D8B030D-6E8A-4147-A177-3AD203B41FA5}">
                      <a16:colId xmlns:a16="http://schemas.microsoft.com/office/drawing/2014/main" val="1312953485"/>
                    </a:ext>
                  </a:extLst>
                </a:gridCol>
                <a:gridCol w="956850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792305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</a:tblGrid>
              <a:tr h="3202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가맹점명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충전형태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충전일자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충전금액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누적 </a:t>
                      </a:r>
                      <a:r>
                        <a:rPr lang="ko-KR" altLang="en-US" sz="900" dirty="0" err="1"/>
                        <a:t>충전액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충전 잔액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취소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일산관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2020.08.20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1,800,000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다산관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2020.08.03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1,600,000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동탄관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2020.07.15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1,500,000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25,000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세종관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2020.07.10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1,300,000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화성관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2020.06.30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1,000,000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90,000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강철태권도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2020.06.10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900,000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3568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강호체육관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2020.05.30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600,000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998BA9-C265-4290-994B-DABECFEC08F2}"/>
              </a:ext>
            </a:extLst>
          </p:cNvPr>
          <p:cNvSpPr txBox="1"/>
          <p:nvPr/>
        </p:nvSpPr>
        <p:spPr>
          <a:xfrm>
            <a:off x="2100877" y="139343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포인트 충전내역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72EE2AA-AAD8-4141-A46A-CDF37B29B3F7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883DA6-4277-494F-9BA4-3154CDB1ABF6}"/>
              </a:ext>
            </a:extLst>
          </p:cNvPr>
          <p:cNvSpPr/>
          <p:nvPr/>
        </p:nvSpPr>
        <p:spPr>
          <a:xfrm>
            <a:off x="2318989" y="250539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BFDDD3-853F-493F-B8E6-A8B3BF931BBF}"/>
              </a:ext>
            </a:extLst>
          </p:cNvPr>
          <p:cNvSpPr/>
          <p:nvPr/>
        </p:nvSpPr>
        <p:spPr>
          <a:xfrm>
            <a:off x="2318989" y="286971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1070AF-E236-42DE-B357-44212D7F2689}"/>
              </a:ext>
            </a:extLst>
          </p:cNvPr>
          <p:cNvSpPr/>
          <p:nvPr/>
        </p:nvSpPr>
        <p:spPr>
          <a:xfrm>
            <a:off x="2318989" y="323403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7D7AEE-1F94-4798-9DC5-DEA0412E4917}"/>
              </a:ext>
            </a:extLst>
          </p:cNvPr>
          <p:cNvSpPr/>
          <p:nvPr/>
        </p:nvSpPr>
        <p:spPr>
          <a:xfrm>
            <a:off x="2318989" y="359835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D6CC339-2000-4FBD-903B-7E1D30ED48B5}"/>
              </a:ext>
            </a:extLst>
          </p:cNvPr>
          <p:cNvSpPr/>
          <p:nvPr/>
        </p:nvSpPr>
        <p:spPr>
          <a:xfrm>
            <a:off x="2318989" y="396268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41D5EA-03C2-487E-BA4D-235D2160804B}"/>
              </a:ext>
            </a:extLst>
          </p:cNvPr>
          <p:cNvSpPr/>
          <p:nvPr/>
        </p:nvSpPr>
        <p:spPr>
          <a:xfrm>
            <a:off x="2318989" y="43270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D68F547-411E-4756-9107-A86DBD593502}"/>
              </a:ext>
            </a:extLst>
          </p:cNvPr>
          <p:cNvSpPr/>
          <p:nvPr/>
        </p:nvSpPr>
        <p:spPr>
          <a:xfrm>
            <a:off x="2318989" y="469132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20C5888-055A-46F7-87B7-33CB11943A1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6652C4-4DB3-4B38-95BB-D5B33DCDF1C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C9505-E34A-492C-B5CD-0F02C619F081}"/>
              </a:ext>
            </a:extLst>
          </p:cNvPr>
          <p:cNvSpPr txBox="1"/>
          <p:nvPr/>
        </p:nvSpPr>
        <p:spPr>
          <a:xfrm>
            <a:off x="985848" y="1501819"/>
            <a:ext cx="1049629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/>
              <a:t>가맹점 정보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가맹점 등록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b="1" dirty="0"/>
              <a:t>포인트충전내역</a:t>
            </a:r>
            <a:endParaRPr lang="en-US" altLang="ko-KR" sz="900" b="1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BFCE9B0-3959-45CB-B643-870ADB8957EF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929B585-710A-4E62-95AF-D1306ADD0BE4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52F3FB6-EE70-4280-9D3F-ED81E2888E60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F69B501-CBC8-4203-9037-26608FE69D8A}"/>
              </a:ext>
            </a:extLst>
          </p:cNvPr>
          <p:cNvSpPr/>
          <p:nvPr/>
        </p:nvSpPr>
        <p:spPr>
          <a:xfrm>
            <a:off x="8426092" y="2514130"/>
            <a:ext cx="637762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충전취소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08F351-EB0D-4C18-81DE-845B5761CCC8}"/>
              </a:ext>
            </a:extLst>
          </p:cNvPr>
          <p:cNvSpPr/>
          <p:nvPr/>
        </p:nvSpPr>
        <p:spPr>
          <a:xfrm>
            <a:off x="3647970" y="1845457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E3F623-19A1-40AB-9F10-05FF87088909}"/>
              </a:ext>
            </a:extLst>
          </p:cNvPr>
          <p:cNvSpPr/>
          <p:nvPr/>
        </p:nvSpPr>
        <p:spPr>
          <a:xfrm rot="2700000">
            <a:off x="4486563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F8E739B-EA09-49D8-8DB7-EE8F467E7F11}"/>
              </a:ext>
            </a:extLst>
          </p:cNvPr>
          <p:cNvSpPr/>
          <p:nvPr/>
        </p:nvSpPr>
        <p:spPr>
          <a:xfrm>
            <a:off x="4411645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77F6609-693C-4C6D-9D00-4F580596E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E53B0C-E201-459D-86BC-90CAEEC28EE2}"/>
              </a:ext>
            </a:extLst>
          </p:cNvPr>
          <p:cNvSpPr/>
          <p:nvPr/>
        </p:nvSpPr>
        <p:spPr>
          <a:xfrm>
            <a:off x="3038767" y="1844091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형태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55C625-468E-40A6-A915-694375374633}"/>
              </a:ext>
            </a:extLst>
          </p:cNvPr>
          <p:cNvSpPr/>
          <p:nvPr/>
        </p:nvSpPr>
        <p:spPr>
          <a:xfrm>
            <a:off x="2243242" y="1844092"/>
            <a:ext cx="714247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가나다순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00268AD-B7DC-40AC-8941-5FA3E3A4E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809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21893CB-FC8F-4E50-903E-CCD610D56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87779"/>
              </p:ext>
            </p:extLst>
          </p:nvPr>
        </p:nvGraphicFramePr>
        <p:xfrm>
          <a:off x="9867900" y="366752"/>
          <a:ext cx="2324099" cy="2178073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최신순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가나다순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무료충전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4C0A9E9-D922-49AC-82FA-B66C8707515C}"/>
              </a:ext>
            </a:extLst>
          </p:cNvPr>
          <p:cNvSpPr/>
          <p:nvPr/>
        </p:nvSpPr>
        <p:spPr>
          <a:xfrm>
            <a:off x="8419101" y="2876255"/>
            <a:ext cx="637762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충전취소</a:t>
            </a:r>
          </a:p>
        </p:txBody>
      </p:sp>
    </p:spTree>
    <p:extLst>
      <p:ext uri="{BB962C8B-B14F-4D97-AF65-F5344CB8AC3E}">
        <p14:creationId xmlns:p14="http://schemas.microsoft.com/office/powerpoint/2010/main" val="1037265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35BCF3-8A04-4F6C-B562-A86EC35B8F87}"/>
              </a:ext>
            </a:extLst>
          </p:cNvPr>
          <p:cNvSpPr/>
          <p:nvPr/>
        </p:nvSpPr>
        <p:spPr>
          <a:xfrm>
            <a:off x="389754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E72AE7-134D-42DE-960F-A9EEADE9601A}"/>
              </a:ext>
            </a:extLst>
          </p:cNvPr>
          <p:cNvSpPr/>
          <p:nvPr/>
        </p:nvSpPr>
        <p:spPr>
          <a:xfrm>
            <a:off x="414599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9C83A9-5977-4ECB-BC28-7D6C6EF218A1}"/>
              </a:ext>
            </a:extLst>
          </p:cNvPr>
          <p:cNvSpPr/>
          <p:nvPr/>
        </p:nvSpPr>
        <p:spPr>
          <a:xfrm>
            <a:off x="439445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896176-C026-4877-8BAF-9D659503730E}"/>
              </a:ext>
            </a:extLst>
          </p:cNvPr>
          <p:cNvSpPr/>
          <p:nvPr/>
        </p:nvSpPr>
        <p:spPr>
          <a:xfrm>
            <a:off x="4642904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EFB21-0AFF-4C24-A6CE-ABF55BBFF78D}"/>
              </a:ext>
            </a:extLst>
          </p:cNvPr>
          <p:cNvSpPr/>
          <p:nvPr/>
        </p:nvSpPr>
        <p:spPr>
          <a:xfrm>
            <a:off x="4891358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9D4EE1-06D4-4273-87D0-098E83196FFA}"/>
              </a:ext>
            </a:extLst>
          </p:cNvPr>
          <p:cNvSpPr/>
          <p:nvPr/>
        </p:nvSpPr>
        <p:spPr>
          <a:xfrm>
            <a:off x="513981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7FAB7C-D732-4DC2-A4E3-A9343051E3E9}"/>
              </a:ext>
            </a:extLst>
          </p:cNvPr>
          <p:cNvSpPr/>
          <p:nvPr/>
        </p:nvSpPr>
        <p:spPr>
          <a:xfrm>
            <a:off x="538826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01A1F0-F123-4301-B29B-CFD0D1E3BCBF}"/>
              </a:ext>
            </a:extLst>
          </p:cNvPr>
          <p:cNvSpPr/>
          <p:nvPr/>
        </p:nvSpPr>
        <p:spPr>
          <a:xfrm>
            <a:off x="563672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29A2E3-E0A2-4F37-9B87-07A1ED18CD89}"/>
              </a:ext>
            </a:extLst>
          </p:cNvPr>
          <p:cNvSpPr/>
          <p:nvPr/>
        </p:nvSpPr>
        <p:spPr>
          <a:xfrm>
            <a:off x="5885174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A41D5F-C416-4F02-B65C-CDE3373894AF}"/>
              </a:ext>
            </a:extLst>
          </p:cNvPr>
          <p:cNvSpPr/>
          <p:nvPr/>
        </p:nvSpPr>
        <p:spPr>
          <a:xfrm>
            <a:off x="6133628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94E43F-3D50-4CF6-AB5E-51816260043C}"/>
              </a:ext>
            </a:extLst>
          </p:cNvPr>
          <p:cNvSpPr/>
          <p:nvPr/>
        </p:nvSpPr>
        <p:spPr>
          <a:xfrm>
            <a:off x="638208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DF15B5-CD36-4C83-BAF9-5269B09351DF}"/>
              </a:ext>
            </a:extLst>
          </p:cNvPr>
          <p:cNvSpPr/>
          <p:nvPr/>
        </p:nvSpPr>
        <p:spPr>
          <a:xfrm>
            <a:off x="663053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0A38DE2-3856-4333-8A42-45231438448F}"/>
              </a:ext>
            </a:extLst>
          </p:cNvPr>
          <p:cNvSpPr/>
          <p:nvPr/>
        </p:nvSpPr>
        <p:spPr>
          <a:xfrm>
            <a:off x="687899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A7B327-D327-4284-9DC1-F08166D7CEF5}"/>
              </a:ext>
            </a:extLst>
          </p:cNvPr>
          <p:cNvSpPr/>
          <p:nvPr/>
        </p:nvSpPr>
        <p:spPr>
          <a:xfrm>
            <a:off x="7127441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956239A-AC1B-4D6E-B599-E47A769E2F79}"/>
              </a:ext>
            </a:extLst>
          </p:cNvPr>
          <p:cNvSpPr/>
          <p:nvPr/>
        </p:nvSpPr>
        <p:spPr>
          <a:xfrm>
            <a:off x="8566790" y="1789032"/>
            <a:ext cx="55302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글쓰기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0C93DA2-ACBC-4790-A526-5FC8DD65320C}"/>
              </a:ext>
            </a:extLst>
          </p:cNvPr>
          <p:cNvSpPr/>
          <p:nvPr/>
        </p:nvSpPr>
        <p:spPr>
          <a:xfrm>
            <a:off x="8117171" y="1787343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249789-F7F3-4304-88CD-49CE8640FFEB}"/>
              </a:ext>
            </a:extLst>
          </p:cNvPr>
          <p:cNvSpPr/>
          <p:nvPr/>
        </p:nvSpPr>
        <p:spPr>
          <a:xfrm>
            <a:off x="2247900" y="20684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EEF4CA-7428-4755-9C16-E5D3362A5295}"/>
              </a:ext>
            </a:extLst>
          </p:cNvPr>
          <p:cNvSpPr/>
          <p:nvPr/>
        </p:nvSpPr>
        <p:spPr>
          <a:xfrm>
            <a:off x="2331886" y="2177052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FF28B-C9A1-4B97-9030-E75C79ECDBFB}"/>
              </a:ext>
            </a:extLst>
          </p:cNvPr>
          <p:cNvSpPr/>
          <p:nvPr/>
        </p:nvSpPr>
        <p:spPr>
          <a:xfrm>
            <a:off x="2339966" y="311578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F2FD5-D483-489D-9C28-EA7507A35112}"/>
              </a:ext>
            </a:extLst>
          </p:cNvPr>
          <p:cNvSpPr txBox="1"/>
          <p:nvPr/>
        </p:nvSpPr>
        <p:spPr>
          <a:xfrm>
            <a:off x="3424343" y="3105501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BBC174-417B-46B8-8640-4EA66C4E5D43}"/>
              </a:ext>
            </a:extLst>
          </p:cNvPr>
          <p:cNvSpPr txBox="1"/>
          <p:nvPr/>
        </p:nvSpPr>
        <p:spPr>
          <a:xfrm>
            <a:off x="2293316" y="3328601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5CB770-817F-4312-8269-402DF694CCCD}"/>
              </a:ext>
            </a:extLst>
          </p:cNvPr>
          <p:cNvSpPr txBox="1"/>
          <p:nvPr/>
        </p:nvSpPr>
        <p:spPr>
          <a:xfrm>
            <a:off x="2308813" y="3553459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0866A-B66F-43F4-8C27-A191128E9712}"/>
              </a:ext>
            </a:extLst>
          </p:cNvPr>
          <p:cNvSpPr txBox="1"/>
          <p:nvPr/>
        </p:nvSpPr>
        <p:spPr>
          <a:xfrm>
            <a:off x="3327717" y="3554546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57FCC8-9153-4F05-9201-63F8F28C580D}"/>
              </a:ext>
            </a:extLst>
          </p:cNvPr>
          <p:cNvSpPr/>
          <p:nvPr/>
        </p:nvSpPr>
        <p:spPr>
          <a:xfrm>
            <a:off x="4013195" y="20684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C5570FD-17B8-4901-8223-F75068B16325}"/>
              </a:ext>
            </a:extLst>
          </p:cNvPr>
          <p:cNvSpPr/>
          <p:nvPr/>
        </p:nvSpPr>
        <p:spPr>
          <a:xfrm>
            <a:off x="4097181" y="2177052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A32A8D0-C003-492E-B23F-8944E5FF5937}"/>
              </a:ext>
            </a:extLst>
          </p:cNvPr>
          <p:cNvSpPr/>
          <p:nvPr/>
        </p:nvSpPr>
        <p:spPr>
          <a:xfrm>
            <a:off x="4105261" y="311578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C01803-B532-4B9F-8DDE-B3B31D031D8A}"/>
              </a:ext>
            </a:extLst>
          </p:cNvPr>
          <p:cNvSpPr txBox="1"/>
          <p:nvPr/>
        </p:nvSpPr>
        <p:spPr>
          <a:xfrm>
            <a:off x="5189638" y="3105501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C9F35E-8E86-4F1B-898B-E550EAFEC690}"/>
              </a:ext>
            </a:extLst>
          </p:cNvPr>
          <p:cNvSpPr txBox="1"/>
          <p:nvPr/>
        </p:nvSpPr>
        <p:spPr>
          <a:xfrm>
            <a:off x="4058611" y="3328601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5FC601-C546-49D3-B648-F85A83E6E9C8}"/>
              </a:ext>
            </a:extLst>
          </p:cNvPr>
          <p:cNvSpPr txBox="1"/>
          <p:nvPr/>
        </p:nvSpPr>
        <p:spPr>
          <a:xfrm>
            <a:off x="4074108" y="3553459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8CB32C-B04F-48B8-B144-70A965855C61}"/>
              </a:ext>
            </a:extLst>
          </p:cNvPr>
          <p:cNvSpPr txBox="1"/>
          <p:nvPr/>
        </p:nvSpPr>
        <p:spPr>
          <a:xfrm>
            <a:off x="5093012" y="3554546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0F5AC4-43E6-4303-A29A-F837C553D78F}"/>
              </a:ext>
            </a:extLst>
          </p:cNvPr>
          <p:cNvSpPr/>
          <p:nvPr/>
        </p:nvSpPr>
        <p:spPr>
          <a:xfrm>
            <a:off x="5801918" y="20684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176AD7-EF31-442A-8A44-9E78E99B6F7D}"/>
              </a:ext>
            </a:extLst>
          </p:cNvPr>
          <p:cNvSpPr/>
          <p:nvPr/>
        </p:nvSpPr>
        <p:spPr>
          <a:xfrm>
            <a:off x="5885904" y="2177052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07A1A31-0EBC-4418-B99B-F5935863EFE6}"/>
              </a:ext>
            </a:extLst>
          </p:cNvPr>
          <p:cNvSpPr/>
          <p:nvPr/>
        </p:nvSpPr>
        <p:spPr>
          <a:xfrm>
            <a:off x="5893984" y="311578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1806B9-FACE-47CD-BF06-4AF836DE9110}"/>
              </a:ext>
            </a:extLst>
          </p:cNvPr>
          <p:cNvSpPr txBox="1"/>
          <p:nvPr/>
        </p:nvSpPr>
        <p:spPr>
          <a:xfrm>
            <a:off x="6978361" y="3105501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F26273-F04C-479A-B082-666C77462504}"/>
              </a:ext>
            </a:extLst>
          </p:cNvPr>
          <p:cNvSpPr txBox="1"/>
          <p:nvPr/>
        </p:nvSpPr>
        <p:spPr>
          <a:xfrm>
            <a:off x="5847334" y="3328601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B9BBB0-7CC1-439D-8A6E-5E0D16968A4D}"/>
              </a:ext>
            </a:extLst>
          </p:cNvPr>
          <p:cNvSpPr txBox="1"/>
          <p:nvPr/>
        </p:nvSpPr>
        <p:spPr>
          <a:xfrm>
            <a:off x="5862831" y="3553459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20AC7B-B279-42FC-8B81-3EAF24E30841}"/>
              </a:ext>
            </a:extLst>
          </p:cNvPr>
          <p:cNvSpPr txBox="1"/>
          <p:nvPr/>
        </p:nvSpPr>
        <p:spPr>
          <a:xfrm>
            <a:off x="6881735" y="3554546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D546B4F-432A-416F-A6B1-B19EFB4437C7}"/>
              </a:ext>
            </a:extLst>
          </p:cNvPr>
          <p:cNvSpPr/>
          <p:nvPr/>
        </p:nvSpPr>
        <p:spPr>
          <a:xfrm>
            <a:off x="7557374" y="20684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FEF7C8-D4B4-4F89-B4E4-166AD5193103}"/>
              </a:ext>
            </a:extLst>
          </p:cNvPr>
          <p:cNvSpPr/>
          <p:nvPr/>
        </p:nvSpPr>
        <p:spPr>
          <a:xfrm>
            <a:off x="7641360" y="2177052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DBB5D09-A23A-403E-98C2-2899E94BCA2E}"/>
              </a:ext>
            </a:extLst>
          </p:cNvPr>
          <p:cNvSpPr/>
          <p:nvPr/>
        </p:nvSpPr>
        <p:spPr>
          <a:xfrm>
            <a:off x="7649440" y="311578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A98B53-0346-4094-A8E1-0176BAA1BCD3}"/>
              </a:ext>
            </a:extLst>
          </p:cNvPr>
          <p:cNvSpPr txBox="1"/>
          <p:nvPr/>
        </p:nvSpPr>
        <p:spPr>
          <a:xfrm>
            <a:off x="8733817" y="3105501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ED497C-AF92-4FA8-B38B-982703D1F9CB}"/>
              </a:ext>
            </a:extLst>
          </p:cNvPr>
          <p:cNvSpPr txBox="1"/>
          <p:nvPr/>
        </p:nvSpPr>
        <p:spPr>
          <a:xfrm>
            <a:off x="7602790" y="3328601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5F3421-EED1-4E91-A2D8-11D290FB6EDA}"/>
              </a:ext>
            </a:extLst>
          </p:cNvPr>
          <p:cNvSpPr txBox="1"/>
          <p:nvPr/>
        </p:nvSpPr>
        <p:spPr>
          <a:xfrm>
            <a:off x="7618287" y="3553459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9E8D94-78F3-4BC8-94D6-D6C9CC5B7913}"/>
              </a:ext>
            </a:extLst>
          </p:cNvPr>
          <p:cNvSpPr txBox="1"/>
          <p:nvPr/>
        </p:nvSpPr>
        <p:spPr>
          <a:xfrm>
            <a:off x="8637191" y="3554546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84A1EB3-9E2D-4675-8E2A-00B115FBFFB4}"/>
              </a:ext>
            </a:extLst>
          </p:cNvPr>
          <p:cNvSpPr/>
          <p:nvPr/>
        </p:nvSpPr>
        <p:spPr>
          <a:xfrm>
            <a:off x="2244721" y="4102948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49EC0B0-313D-42BE-B71D-2D0BC6298F7A}"/>
              </a:ext>
            </a:extLst>
          </p:cNvPr>
          <p:cNvSpPr/>
          <p:nvPr/>
        </p:nvSpPr>
        <p:spPr>
          <a:xfrm>
            <a:off x="2328707" y="4211585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6B434A-3E1E-4252-80F6-B965154C2ECF}"/>
              </a:ext>
            </a:extLst>
          </p:cNvPr>
          <p:cNvSpPr/>
          <p:nvPr/>
        </p:nvSpPr>
        <p:spPr>
          <a:xfrm>
            <a:off x="2336787" y="51503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362B389-FA37-4D90-8CE9-11229B3786F6}"/>
              </a:ext>
            </a:extLst>
          </p:cNvPr>
          <p:cNvSpPr txBox="1"/>
          <p:nvPr/>
        </p:nvSpPr>
        <p:spPr>
          <a:xfrm>
            <a:off x="3421164" y="5140034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27404BC-070F-4EA9-A960-690F59DEE885}"/>
              </a:ext>
            </a:extLst>
          </p:cNvPr>
          <p:cNvSpPr txBox="1"/>
          <p:nvPr/>
        </p:nvSpPr>
        <p:spPr>
          <a:xfrm>
            <a:off x="2290137" y="5363134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3A5CCEE-FA9D-4293-95F2-FB3BD09C578B}"/>
              </a:ext>
            </a:extLst>
          </p:cNvPr>
          <p:cNvSpPr txBox="1"/>
          <p:nvPr/>
        </p:nvSpPr>
        <p:spPr>
          <a:xfrm>
            <a:off x="2305634" y="5587992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C035BD8-A702-4D51-8CBF-01A88E7CB375}"/>
              </a:ext>
            </a:extLst>
          </p:cNvPr>
          <p:cNvSpPr txBox="1"/>
          <p:nvPr/>
        </p:nvSpPr>
        <p:spPr>
          <a:xfrm>
            <a:off x="3324538" y="5589079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E94F156-E25A-40CA-973D-18BF9024FCDB}"/>
              </a:ext>
            </a:extLst>
          </p:cNvPr>
          <p:cNvSpPr/>
          <p:nvPr/>
        </p:nvSpPr>
        <p:spPr>
          <a:xfrm>
            <a:off x="4010016" y="4102948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F50052F-0EB5-49CA-816E-1CE4131AE1E1}"/>
              </a:ext>
            </a:extLst>
          </p:cNvPr>
          <p:cNvSpPr/>
          <p:nvPr/>
        </p:nvSpPr>
        <p:spPr>
          <a:xfrm>
            <a:off x="4094002" y="4211585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88EA806-A600-4587-8E60-67D06F6E54A5}"/>
              </a:ext>
            </a:extLst>
          </p:cNvPr>
          <p:cNvSpPr/>
          <p:nvPr/>
        </p:nvSpPr>
        <p:spPr>
          <a:xfrm>
            <a:off x="4102082" y="51503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8F340CB-0085-432D-A96D-ED4391885FF0}"/>
              </a:ext>
            </a:extLst>
          </p:cNvPr>
          <p:cNvSpPr txBox="1"/>
          <p:nvPr/>
        </p:nvSpPr>
        <p:spPr>
          <a:xfrm>
            <a:off x="5186459" y="5140034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266850-99EA-4CB3-B06C-0F702192486E}"/>
              </a:ext>
            </a:extLst>
          </p:cNvPr>
          <p:cNvSpPr txBox="1"/>
          <p:nvPr/>
        </p:nvSpPr>
        <p:spPr>
          <a:xfrm>
            <a:off x="4055432" y="5363134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409471-EFFF-47F0-AE41-5204D3C9F844}"/>
              </a:ext>
            </a:extLst>
          </p:cNvPr>
          <p:cNvSpPr txBox="1"/>
          <p:nvPr/>
        </p:nvSpPr>
        <p:spPr>
          <a:xfrm>
            <a:off x="4070929" y="5587992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4946A2-F613-4727-96AB-01C44217C86A}"/>
              </a:ext>
            </a:extLst>
          </p:cNvPr>
          <p:cNvSpPr txBox="1"/>
          <p:nvPr/>
        </p:nvSpPr>
        <p:spPr>
          <a:xfrm>
            <a:off x="5089833" y="5589079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4CC585-54E4-475F-939B-9E8D0EC6D936}"/>
              </a:ext>
            </a:extLst>
          </p:cNvPr>
          <p:cNvSpPr/>
          <p:nvPr/>
        </p:nvSpPr>
        <p:spPr>
          <a:xfrm>
            <a:off x="5798739" y="4102948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73E3B9C-B0D5-4B40-8082-EA3AC9EEF806}"/>
              </a:ext>
            </a:extLst>
          </p:cNvPr>
          <p:cNvSpPr/>
          <p:nvPr/>
        </p:nvSpPr>
        <p:spPr>
          <a:xfrm>
            <a:off x="5882725" y="4211585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FF3C7E1-2340-41F1-A524-50980F0F5F50}"/>
              </a:ext>
            </a:extLst>
          </p:cNvPr>
          <p:cNvSpPr/>
          <p:nvPr/>
        </p:nvSpPr>
        <p:spPr>
          <a:xfrm>
            <a:off x="5890805" y="51503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FD433D5-DED8-44D4-BF7E-3C4924B6F222}"/>
              </a:ext>
            </a:extLst>
          </p:cNvPr>
          <p:cNvSpPr txBox="1"/>
          <p:nvPr/>
        </p:nvSpPr>
        <p:spPr>
          <a:xfrm>
            <a:off x="6975182" y="5140034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19512F1-7AC0-4804-908D-1265D02D394D}"/>
              </a:ext>
            </a:extLst>
          </p:cNvPr>
          <p:cNvSpPr txBox="1"/>
          <p:nvPr/>
        </p:nvSpPr>
        <p:spPr>
          <a:xfrm>
            <a:off x="5844155" y="5363134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1C159A1-F0E6-44E0-852D-B9D02ED7007E}"/>
              </a:ext>
            </a:extLst>
          </p:cNvPr>
          <p:cNvSpPr txBox="1"/>
          <p:nvPr/>
        </p:nvSpPr>
        <p:spPr>
          <a:xfrm>
            <a:off x="5859652" y="5587992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903C6CC-A58E-47D8-A788-0B433C663931}"/>
              </a:ext>
            </a:extLst>
          </p:cNvPr>
          <p:cNvSpPr txBox="1"/>
          <p:nvPr/>
        </p:nvSpPr>
        <p:spPr>
          <a:xfrm>
            <a:off x="6878556" y="5589079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13C4FE1-0EC0-41C3-9955-E01C95F95A95}"/>
              </a:ext>
            </a:extLst>
          </p:cNvPr>
          <p:cNvSpPr/>
          <p:nvPr/>
        </p:nvSpPr>
        <p:spPr>
          <a:xfrm>
            <a:off x="7554195" y="4102948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53EF5A3-D466-49B6-A0FD-FD6C548ACC1B}"/>
              </a:ext>
            </a:extLst>
          </p:cNvPr>
          <p:cNvSpPr/>
          <p:nvPr/>
        </p:nvSpPr>
        <p:spPr>
          <a:xfrm>
            <a:off x="7638181" y="4211585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89468BD-5DC1-40F2-A3C6-D5BF81CDB14C}"/>
              </a:ext>
            </a:extLst>
          </p:cNvPr>
          <p:cNvSpPr/>
          <p:nvPr/>
        </p:nvSpPr>
        <p:spPr>
          <a:xfrm>
            <a:off x="7646261" y="51503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6BF3995-2D88-4300-8CA6-1B56B6EEE942}"/>
              </a:ext>
            </a:extLst>
          </p:cNvPr>
          <p:cNvSpPr txBox="1"/>
          <p:nvPr/>
        </p:nvSpPr>
        <p:spPr>
          <a:xfrm>
            <a:off x="8730638" y="5140034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EF9A29E-2AC1-4318-B7A7-E36D2E64F9B1}"/>
              </a:ext>
            </a:extLst>
          </p:cNvPr>
          <p:cNvSpPr txBox="1"/>
          <p:nvPr/>
        </p:nvSpPr>
        <p:spPr>
          <a:xfrm>
            <a:off x="7599611" y="5363134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9A98FE8-3A5C-4DFC-99E9-2DA8FF37807B}"/>
              </a:ext>
            </a:extLst>
          </p:cNvPr>
          <p:cNvSpPr txBox="1"/>
          <p:nvPr/>
        </p:nvSpPr>
        <p:spPr>
          <a:xfrm>
            <a:off x="7615108" y="5587992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469C978-9B70-401F-B2D2-FF4442921243}"/>
              </a:ext>
            </a:extLst>
          </p:cNvPr>
          <p:cNvSpPr txBox="1"/>
          <p:nvPr/>
        </p:nvSpPr>
        <p:spPr>
          <a:xfrm>
            <a:off x="8634012" y="5589079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2598C0-98BB-4386-B032-09B0C20B319E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74647A-FBEE-45E7-9F9F-606EE82D74DF}"/>
              </a:ext>
            </a:extLst>
          </p:cNvPr>
          <p:cNvSpPr txBox="1"/>
          <p:nvPr/>
        </p:nvSpPr>
        <p:spPr>
          <a:xfrm>
            <a:off x="1052960" y="1501819"/>
            <a:ext cx="8561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24A9EE1-C746-4A2C-86F8-D11FD69F5F6E}"/>
              </a:ext>
            </a:extLst>
          </p:cNvPr>
          <p:cNvCxnSpPr/>
          <p:nvPr/>
        </p:nvCxnSpPr>
        <p:spPr>
          <a:xfrm flipH="1">
            <a:off x="459366" y="2399441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356932A-8965-43F2-A2FA-FF511148CE70}"/>
              </a:ext>
            </a:extLst>
          </p:cNvPr>
          <p:cNvCxnSpPr/>
          <p:nvPr/>
        </p:nvCxnSpPr>
        <p:spPr>
          <a:xfrm flipH="1">
            <a:off x="468891" y="2799491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C33CD71-5F51-46FE-98DF-4FA7528B5B4B}"/>
              </a:ext>
            </a:extLst>
          </p:cNvPr>
          <p:cNvCxnSpPr/>
          <p:nvPr/>
        </p:nvCxnSpPr>
        <p:spPr>
          <a:xfrm>
            <a:off x="918145" y="2399441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00BCEF-DD22-4B74-8B16-4C4818B14CA3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21589C4-2C76-4350-BF74-898D87A9E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30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메뉴 구성도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19735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BDC115-43C3-4DBE-95DF-0F782AEF0E2B}"/>
              </a:ext>
            </a:extLst>
          </p:cNvPr>
          <p:cNvSpPr/>
          <p:nvPr/>
        </p:nvSpPr>
        <p:spPr>
          <a:xfrm>
            <a:off x="4064852" y="1969995"/>
            <a:ext cx="1223669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미디어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A2CF43-D4B6-4DC0-AEF0-F691C80BF60E}"/>
              </a:ext>
            </a:extLst>
          </p:cNvPr>
          <p:cNvSpPr/>
          <p:nvPr/>
        </p:nvSpPr>
        <p:spPr>
          <a:xfrm>
            <a:off x="655374" y="1969995"/>
            <a:ext cx="1223669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통계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BC88DA-0FE8-4F41-95CF-CAA05C9F6ABF}"/>
              </a:ext>
            </a:extLst>
          </p:cNvPr>
          <p:cNvSpPr/>
          <p:nvPr/>
        </p:nvSpPr>
        <p:spPr>
          <a:xfrm>
            <a:off x="2360113" y="1969995"/>
            <a:ext cx="1223669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가맹점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65AF73-9B57-4307-9E2B-B86AE137EE15}"/>
              </a:ext>
            </a:extLst>
          </p:cNvPr>
          <p:cNvSpPr/>
          <p:nvPr/>
        </p:nvSpPr>
        <p:spPr>
          <a:xfrm>
            <a:off x="4070666" y="2423930"/>
            <a:ext cx="1223669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38A4800-7525-4510-93F8-47343143C715}"/>
              </a:ext>
            </a:extLst>
          </p:cNvPr>
          <p:cNvSpPr/>
          <p:nvPr/>
        </p:nvSpPr>
        <p:spPr>
          <a:xfrm>
            <a:off x="2365083" y="2423931"/>
            <a:ext cx="1223669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가맹점 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가맹점 엑셀 등록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충전내역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58F715D-A540-4D0C-9C96-8082C30D5C2D}"/>
              </a:ext>
            </a:extLst>
          </p:cNvPr>
          <p:cNvSpPr/>
          <p:nvPr/>
        </p:nvSpPr>
        <p:spPr>
          <a:xfrm>
            <a:off x="659500" y="2423931"/>
            <a:ext cx="1223669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9FB2E7-8050-41DC-9D12-1C221D3AAA05}"/>
              </a:ext>
            </a:extLst>
          </p:cNvPr>
          <p:cNvSpPr/>
          <p:nvPr/>
        </p:nvSpPr>
        <p:spPr>
          <a:xfrm>
            <a:off x="7474329" y="1969993"/>
            <a:ext cx="1223669" cy="398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31ED8E-5309-4A96-A324-47BD770C1DC5}"/>
              </a:ext>
            </a:extLst>
          </p:cNvPr>
          <p:cNvSpPr/>
          <p:nvPr/>
        </p:nvSpPr>
        <p:spPr>
          <a:xfrm>
            <a:off x="7481833" y="2423930"/>
            <a:ext cx="1223669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제출증빙서류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서버 모니터링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3E0C2E-ADAB-4FD2-8880-8033A488329A}"/>
              </a:ext>
            </a:extLst>
          </p:cNvPr>
          <p:cNvSpPr/>
          <p:nvPr/>
        </p:nvSpPr>
        <p:spPr>
          <a:xfrm>
            <a:off x="5769591" y="1969995"/>
            <a:ext cx="1223669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뉴스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580E87-8ADF-4479-8F82-40AA6401350F}"/>
              </a:ext>
            </a:extLst>
          </p:cNvPr>
          <p:cNvSpPr/>
          <p:nvPr/>
        </p:nvSpPr>
        <p:spPr>
          <a:xfrm>
            <a:off x="5776249" y="2423930"/>
            <a:ext cx="1223669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K-tigers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2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32871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372876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328714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0" y="1501819"/>
            <a:ext cx="8561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6FDC65B-4545-4667-8F57-B58407FDC7D5}"/>
              </a:ext>
            </a:extLst>
          </p:cNvPr>
          <p:cNvSpPr/>
          <p:nvPr/>
        </p:nvSpPr>
        <p:spPr>
          <a:xfrm>
            <a:off x="8718114" y="4448598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75F7D645-3F78-46EE-9CA7-5D1A8367AD50}"/>
              </a:ext>
            </a:extLst>
          </p:cNvPr>
          <p:cNvSpPr/>
          <p:nvPr/>
        </p:nvSpPr>
        <p:spPr>
          <a:xfrm>
            <a:off x="8289900" y="4455298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graphicFrame>
        <p:nvGraphicFramePr>
          <p:cNvPr id="126" name="표 4">
            <a:extLst>
              <a:ext uri="{FF2B5EF4-FFF2-40B4-BE49-F238E27FC236}">
                <a16:creationId xmlns:a16="http://schemas.microsoft.com/office/drawing/2014/main" id="{36376339-088A-4872-B032-53EBA31A5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2120"/>
              </p:ext>
            </p:extLst>
          </p:nvPr>
        </p:nvGraphicFramePr>
        <p:xfrm>
          <a:off x="2180755" y="1780754"/>
          <a:ext cx="6942702" cy="2594041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3103856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837636">
                  <a:extLst>
                    <a:ext uri="{9D8B030D-6E8A-4147-A177-3AD203B41FA5}">
                      <a16:colId xmlns:a16="http://schemas.microsoft.com/office/drawing/2014/main" val="3820643759"/>
                    </a:ext>
                  </a:extLst>
                </a:gridCol>
                <a:gridCol w="1970746">
                  <a:extLst>
                    <a:ext uri="{9D8B030D-6E8A-4147-A177-3AD203B41FA5}">
                      <a16:colId xmlns:a16="http://schemas.microsoft.com/office/drawing/2014/main" val="4294589402"/>
                    </a:ext>
                  </a:extLst>
                </a:gridCol>
              </a:tblGrid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안내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권한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Premium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회원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 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71358"/>
                  </a:ext>
                </a:extLst>
              </a:tr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2020-05-00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23382"/>
                  </a:ext>
                </a:extLst>
              </a:tr>
              <a:tr h="1908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dirty="0"/>
                        <a:t>         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A9A0A549-EF5A-4ABA-91F1-4FA83D8D5BB0}"/>
              </a:ext>
            </a:extLst>
          </p:cNvPr>
          <p:cNvSpPr/>
          <p:nvPr/>
        </p:nvSpPr>
        <p:spPr>
          <a:xfrm>
            <a:off x="2180755" y="4423431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7D03BA-78C0-4AF2-8BFB-AD45CCEE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49" y="2614206"/>
            <a:ext cx="2950432" cy="1659618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82253FA-7084-4D4E-9280-5C9AF7EF7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51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7" y="189253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/</a:t>
            </a:r>
            <a:r>
              <a:rPr lang="ko-KR" altLang="en-US" sz="800" dirty="0"/>
              <a:t>수정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6" y="12487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9" y="198154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7" y="851103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1" y="1267804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1" y="1267804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7" y="1267804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6" y="905565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7" y="332969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2" y="372974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6" y="332969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8" y="13944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4" y="1532911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5" y="943666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7" y="94440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9A152722-E47F-4FFF-9467-5B8A25B47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53171"/>
              </p:ext>
            </p:extLst>
          </p:nvPr>
        </p:nvGraphicFramePr>
        <p:xfrm>
          <a:off x="2180755" y="1856499"/>
          <a:ext cx="6942702" cy="2926626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 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402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권한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Youtube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77990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290A2D9C-6C1F-4841-A4E9-F2EEC11C7D32}"/>
              </a:ext>
            </a:extLst>
          </p:cNvPr>
          <p:cNvSpPr/>
          <p:nvPr/>
        </p:nvSpPr>
        <p:spPr>
          <a:xfrm>
            <a:off x="3286778" y="2453652"/>
            <a:ext cx="5754843" cy="202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케이타이거즈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무대영상입니다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여러분도 열심히 하면 이렇게 할 수 있어요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4077A7F-7A74-461A-A06F-3D9C4DC122BB}"/>
              </a:ext>
            </a:extLst>
          </p:cNvPr>
          <p:cNvSpPr/>
          <p:nvPr/>
        </p:nvSpPr>
        <p:spPr>
          <a:xfrm>
            <a:off x="3291206" y="1902169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케이타이거즈</a:t>
            </a:r>
            <a:r>
              <a:rPr lang="ko-KR" altLang="en-US" sz="900" dirty="0">
                <a:solidFill>
                  <a:schemeClr val="tx1"/>
                </a:solidFill>
              </a:rPr>
              <a:t> 무대영상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F2FCBC5-711E-4BB2-8FAD-12852DA79615}"/>
              </a:ext>
            </a:extLst>
          </p:cNvPr>
          <p:cNvSpPr/>
          <p:nvPr/>
        </p:nvSpPr>
        <p:spPr>
          <a:xfrm>
            <a:off x="8585241" y="4861353"/>
            <a:ext cx="502753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B210A7F-5435-4F49-A92D-981DA01A85F5}"/>
              </a:ext>
            </a:extLst>
          </p:cNvPr>
          <p:cNvSpPr/>
          <p:nvPr/>
        </p:nvSpPr>
        <p:spPr>
          <a:xfrm>
            <a:off x="8158578" y="4868053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256CAF-C3EC-4F28-82CE-2DD0B387CEEC}"/>
              </a:ext>
            </a:extLst>
          </p:cNvPr>
          <p:cNvSpPr/>
          <p:nvPr/>
        </p:nvSpPr>
        <p:spPr>
          <a:xfrm>
            <a:off x="3296185" y="4569954"/>
            <a:ext cx="4323698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C3BEA-66C0-44F3-8272-52F83168DB9D}"/>
              </a:ext>
            </a:extLst>
          </p:cNvPr>
          <p:cNvSpPr/>
          <p:nvPr/>
        </p:nvSpPr>
        <p:spPr>
          <a:xfrm>
            <a:off x="7677954" y="4582477"/>
            <a:ext cx="676225" cy="1571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링크확인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4FFA8-65B1-4178-B1AF-3F15A63C2AF7}"/>
              </a:ext>
            </a:extLst>
          </p:cNvPr>
          <p:cNvSpPr txBox="1"/>
          <p:nvPr/>
        </p:nvSpPr>
        <p:spPr>
          <a:xfrm>
            <a:off x="1052960" y="1501819"/>
            <a:ext cx="8561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32476E-802F-4149-8AFA-D88C7D0BE207}"/>
              </a:ext>
            </a:extLst>
          </p:cNvPr>
          <p:cNvSpPr/>
          <p:nvPr/>
        </p:nvSpPr>
        <p:spPr>
          <a:xfrm>
            <a:off x="3286292" y="2180122"/>
            <a:ext cx="1190944" cy="1776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0" dirty="0">
                <a:solidFill>
                  <a:schemeClr val="tx1"/>
                </a:solidFill>
                <a:latin typeface="맑은 고딕" pitchFamily="50" charset="-127"/>
                <a:ea typeface="+mn-ea"/>
              </a:rPr>
              <a:t>Premium</a:t>
            </a:r>
            <a:r>
              <a:rPr lang="ko-KR" altLang="en-US" sz="900" b="0" dirty="0">
                <a:solidFill>
                  <a:schemeClr val="tx1"/>
                </a:solidFill>
                <a:latin typeface="맑은 고딕" pitchFamily="50" charset="-127"/>
                <a:ea typeface="+mn-ea"/>
              </a:rPr>
              <a:t> 회원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 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D0EE070-0703-4C85-AEF5-F39434E69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93924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유투브 링크를 통해 동영상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502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112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K-tigers </a:t>
            </a:r>
            <a:r>
              <a:rPr lang="ko-KR" altLang="en-US" sz="1200" b="1" dirty="0"/>
              <a:t>소식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FFDEEA-F471-4A9A-A4F7-56D7776CB83E}"/>
              </a:ext>
            </a:extLst>
          </p:cNvPr>
          <p:cNvSpPr/>
          <p:nvPr/>
        </p:nvSpPr>
        <p:spPr>
          <a:xfrm>
            <a:off x="389754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7FE725-E6E0-4130-A0F0-52D1C144B115}"/>
              </a:ext>
            </a:extLst>
          </p:cNvPr>
          <p:cNvSpPr/>
          <p:nvPr/>
        </p:nvSpPr>
        <p:spPr>
          <a:xfrm>
            <a:off x="414599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FCD1AD-43EA-439E-B7CF-E34113FEDE58}"/>
              </a:ext>
            </a:extLst>
          </p:cNvPr>
          <p:cNvSpPr/>
          <p:nvPr/>
        </p:nvSpPr>
        <p:spPr>
          <a:xfrm>
            <a:off x="439445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74CCF8-8C74-492A-B862-F09146992B97}"/>
              </a:ext>
            </a:extLst>
          </p:cNvPr>
          <p:cNvSpPr/>
          <p:nvPr/>
        </p:nvSpPr>
        <p:spPr>
          <a:xfrm>
            <a:off x="464290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51408-C47B-4878-9DF2-0C1A29B98AE9}"/>
              </a:ext>
            </a:extLst>
          </p:cNvPr>
          <p:cNvSpPr/>
          <p:nvPr/>
        </p:nvSpPr>
        <p:spPr>
          <a:xfrm>
            <a:off x="489135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7B9BBF-8461-4ECC-B1DA-EC2EAC4CB7CF}"/>
              </a:ext>
            </a:extLst>
          </p:cNvPr>
          <p:cNvSpPr/>
          <p:nvPr/>
        </p:nvSpPr>
        <p:spPr>
          <a:xfrm>
            <a:off x="513981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0C601F-3005-4406-A13F-07423A9D2F17}"/>
              </a:ext>
            </a:extLst>
          </p:cNvPr>
          <p:cNvSpPr/>
          <p:nvPr/>
        </p:nvSpPr>
        <p:spPr>
          <a:xfrm>
            <a:off x="538826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E7DAAE-F7DD-413D-A5D1-9F31D15778FA}"/>
              </a:ext>
            </a:extLst>
          </p:cNvPr>
          <p:cNvSpPr/>
          <p:nvPr/>
        </p:nvSpPr>
        <p:spPr>
          <a:xfrm>
            <a:off x="563672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C24F2A-BF13-4360-B12E-BCC4C3CF2AF4}"/>
              </a:ext>
            </a:extLst>
          </p:cNvPr>
          <p:cNvSpPr/>
          <p:nvPr/>
        </p:nvSpPr>
        <p:spPr>
          <a:xfrm>
            <a:off x="588517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B85D45-EAB2-4155-9100-D9D91A31384C}"/>
              </a:ext>
            </a:extLst>
          </p:cNvPr>
          <p:cNvSpPr/>
          <p:nvPr/>
        </p:nvSpPr>
        <p:spPr>
          <a:xfrm>
            <a:off x="613362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308F04-92F9-4715-A594-366482482ECA}"/>
              </a:ext>
            </a:extLst>
          </p:cNvPr>
          <p:cNvSpPr/>
          <p:nvPr/>
        </p:nvSpPr>
        <p:spPr>
          <a:xfrm>
            <a:off x="638208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86AB54-719A-49A7-9086-7ED3449E9963}"/>
              </a:ext>
            </a:extLst>
          </p:cNvPr>
          <p:cNvSpPr/>
          <p:nvPr/>
        </p:nvSpPr>
        <p:spPr>
          <a:xfrm>
            <a:off x="663053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F02795-DFB6-4D63-82BC-60B32E511902}"/>
              </a:ext>
            </a:extLst>
          </p:cNvPr>
          <p:cNvSpPr/>
          <p:nvPr/>
        </p:nvSpPr>
        <p:spPr>
          <a:xfrm>
            <a:off x="687899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C76EC9-08AC-4F74-8CEC-14641A824E62}"/>
              </a:ext>
            </a:extLst>
          </p:cNvPr>
          <p:cNvSpPr/>
          <p:nvPr/>
        </p:nvSpPr>
        <p:spPr>
          <a:xfrm>
            <a:off x="7127441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585904" y="1837243"/>
            <a:ext cx="55302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글쓰기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56" name="표 10">
            <a:extLst>
              <a:ext uri="{FF2B5EF4-FFF2-40B4-BE49-F238E27FC236}">
                <a16:creationId xmlns:a16="http://schemas.microsoft.com/office/drawing/2014/main" id="{3EF73030-6108-4D0D-AC11-D363911E189C}"/>
              </a:ext>
            </a:extLst>
          </p:cNvPr>
          <p:cNvGraphicFramePr>
            <a:graphicFrameLocks noGrp="1"/>
          </p:cNvGraphicFramePr>
          <p:nvPr/>
        </p:nvGraphicFramePr>
        <p:xfrm>
          <a:off x="2254537" y="2101231"/>
          <a:ext cx="6893204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96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277988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3904818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23143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1038538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  <a:gridCol w="607748">
                  <a:extLst>
                    <a:ext uri="{9D8B030D-6E8A-4147-A177-3AD203B41FA5}">
                      <a16:colId xmlns:a16="http://schemas.microsoft.com/office/drawing/2014/main" val="2483889156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조회수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2020-04-22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511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도복비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2020-04-20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256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소풍비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대회참가비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2020-04-08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662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72FF4D-B720-4D44-AE2C-CA050900FFCD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77A6C5-3C7A-471E-82D1-BE713BD96474}"/>
              </a:ext>
            </a:extLst>
          </p:cNvPr>
          <p:cNvSpPr/>
          <p:nvPr/>
        </p:nvSpPr>
        <p:spPr>
          <a:xfrm>
            <a:off x="2301906" y="245266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1C37A3-953C-443C-BD1D-9AFC67BADE9C}"/>
              </a:ext>
            </a:extLst>
          </p:cNvPr>
          <p:cNvSpPr/>
          <p:nvPr/>
        </p:nvSpPr>
        <p:spPr>
          <a:xfrm>
            <a:off x="2301906" y="27263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4C62512-8619-48E2-8822-0E875F321C7C}"/>
              </a:ext>
            </a:extLst>
          </p:cNvPr>
          <p:cNvSpPr/>
          <p:nvPr/>
        </p:nvSpPr>
        <p:spPr>
          <a:xfrm>
            <a:off x="2301906" y="300011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5147034-84BA-44D7-97B6-92B703D13ED9}"/>
              </a:ext>
            </a:extLst>
          </p:cNvPr>
          <p:cNvSpPr/>
          <p:nvPr/>
        </p:nvSpPr>
        <p:spPr>
          <a:xfrm>
            <a:off x="2301906" y="327383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977D2C2-9C81-4008-956C-78EAFF4A7002}"/>
              </a:ext>
            </a:extLst>
          </p:cNvPr>
          <p:cNvSpPr/>
          <p:nvPr/>
        </p:nvSpPr>
        <p:spPr>
          <a:xfrm>
            <a:off x="2301906" y="354756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EC5E26-4951-491E-BCC3-4916DD6CFDBA}"/>
              </a:ext>
            </a:extLst>
          </p:cNvPr>
          <p:cNvSpPr/>
          <p:nvPr/>
        </p:nvSpPr>
        <p:spPr>
          <a:xfrm>
            <a:off x="2301906" y="382128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E16F6DA-F1BC-43DF-A9D3-E8F146D813B3}"/>
              </a:ext>
            </a:extLst>
          </p:cNvPr>
          <p:cNvSpPr/>
          <p:nvPr/>
        </p:nvSpPr>
        <p:spPr>
          <a:xfrm>
            <a:off x="2301906" y="40950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136285" y="183555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E1CD7A-57AF-4A0B-8212-EF795AD999F1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B1361C-E46B-4A3B-9DF4-AF5F62E9D16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88BEA8-75E6-46D2-AD26-348F6F1139D6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A75D6B7-370A-429F-9F10-39BE045F0566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D73BB75-80D5-4A68-97F3-119054026D3C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DF47B81-C404-48F5-9AB2-0FF43700B986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9B7A63-C723-4E6F-AE80-0C343C66A75A}"/>
              </a:ext>
            </a:extLst>
          </p:cNvPr>
          <p:cNvSpPr txBox="1"/>
          <p:nvPr/>
        </p:nvSpPr>
        <p:spPr>
          <a:xfrm>
            <a:off x="1052960" y="1501819"/>
            <a:ext cx="8561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6AC303-16E9-42BE-873A-6030C7C20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4899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사용자 앱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메인화면에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본사 소식이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보여짐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08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72630"/>
              </p:ext>
            </p:extLst>
          </p:nvPr>
        </p:nvGraphicFramePr>
        <p:xfrm>
          <a:off x="9867900" y="366753"/>
          <a:ext cx="2324099" cy="172041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085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08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363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00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112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K-tigers </a:t>
            </a:r>
            <a:r>
              <a:rPr lang="ko-KR" altLang="en-US" sz="1200" b="1" dirty="0"/>
              <a:t>소식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31F6014-B6D6-474E-92C6-9F8F385EB950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75A087-1872-4E93-952D-1413162F307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8E25F01B-9D42-4DAC-B767-10BA3547F56C}"/>
              </a:ext>
            </a:extLst>
          </p:cNvPr>
          <p:cNvGraphicFramePr>
            <a:graphicFrameLocks noGrp="1"/>
          </p:cNvGraphicFramePr>
          <p:nvPr/>
        </p:nvGraphicFramePr>
        <p:xfrm>
          <a:off x="2180755" y="1720694"/>
          <a:ext cx="6942702" cy="3841026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사진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55241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Youtube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77990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72505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3DCA8731-B1DF-47AB-B98E-907FF01768EE}"/>
              </a:ext>
            </a:extLst>
          </p:cNvPr>
          <p:cNvSpPr/>
          <p:nvPr/>
        </p:nvSpPr>
        <p:spPr>
          <a:xfrm>
            <a:off x="3286778" y="2055302"/>
            <a:ext cx="5754843" cy="202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/>
                </a:solidFill>
              </a:rPr>
              <a:t>2020</a:t>
            </a:r>
            <a:r>
              <a:rPr lang="ko-KR" altLang="en-US" sz="900" dirty="0">
                <a:solidFill>
                  <a:schemeClr val="tx1"/>
                </a:solidFill>
              </a:rPr>
              <a:t>년 </a:t>
            </a:r>
            <a:r>
              <a:rPr lang="en-US" altLang="ko-KR" sz="900" dirty="0">
                <a:solidFill>
                  <a:schemeClr val="tx1"/>
                </a:solidFill>
              </a:rPr>
              <a:t>7</a:t>
            </a:r>
            <a:r>
              <a:rPr lang="ko-KR" altLang="en-US" sz="900" dirty="0">
                <a:solidFill>
                  <a:schemeClr val="tx1"/>
                </a:solidFill>
              </a:rPr>
              <a:t>월 </a:t>
            </a:r>
            <a:r>
              <a:rPr lang="en-US" altLang="ko-KR" sz="900" dirty="0">
                <a:solidFill>
                  <a:schemeClr val="tx1"/>
                </a:solidFill>
              </a:rPr>
              <a:t>10</a:t>
            </a:r>
            <a:r>
              <a:rPr lang="ko-KR" altLang="en-US" sz="900" dirty="0">
                <a:solidFill>
                  <a:schemeClr val="tx1"/>
                </a:solidFill>
              </a:rPr>
              <a:t>일에 승급시험이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출발 </a:t>
            </a:r>
            <a:r>
              <a:rPr lang="en-US" altLang="ko-KR" sz="900" dirty="0">
                <a:solidFill>
                  <a:schemeClr val="tx1"/>
                </a:solidFill>
              </a:rPr>
              <a:t>30</a:t>
            </a:r>
            <a:r>
              <a:rPr lang="ko-KR" altLang="en-US" sz="900" dirty="0">
                <a:solidFill>
                  <a:schemeClr val="tx1"/>
                </a:solidFill>
              </a:rPr>
              <a:t>분 전까지 도복을 </a:t>
            </a:r>
            <a:r>
              <a:rPr lang="ko-KR" altLang="en-US" sz="900" dirty="0" err="1">
                <a:solidFill>
                  <a:schemeClr val="tx1"/>
                </a:solidFill>
              </a:rPr>
              <a:t>챙겨입고</a:t>
            </a:r>
            <a:r>
              <a:rPr lang="ko-KR" altLang="en-US" sz="900" dirty="0">
                <a:solidFill>
                  <a:schemeClr val="tx1"/>
                </a:solidFill>
              </a:rPr>
              <a:t> 참석하시기 바랍니다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C763315-7FA2-472C-9D23-5FB153345C49}"/>
              </a:ext>
            </a:extLst>
          </p:cNvPr>
          <p:cNvSpPr/>
          <p:nvPr/>
        </p:nvSpPr>
        <p:spPr>
          <a:xfrm>
            <a:off x="3286778" y="1781114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승급시험 안내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B8D1D13-B97D-4680-BAE6-DD08B30053D3}"/>
              </a:ext>
            </a:extLst>
          </p:cNvPr>
          <p:cNvSpPr/>
          <p:nvPr/>
        </p:nvSpPr>
        <p:spPr>
          <a:xfrm>
            <a:off x="8585241" y="5668357"/>
            <a:ext cx="502753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FEB7953-326C-438F-B5FE-C8E08CA5ABE1}"/>
              </a:ext>
            </a:extLst>
          </p:cNvPr>
          <p:cNvSpPr/>
          <p:nvPr/>
        </p:nvSpPr>
        <p:spPr>
          <a:xfrm>
            <a:off x="8158578" y="5675057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A165B6-BA03-48C1-8222-DAA2E648A0AA}"/>
              </a:ext>
            </a:extLst>
          </p:cNvPr>
          <p:cNvSpPr/>
          <p:nvPr/>
        </p:nvSpPr>
        <p:spPr>
          <a:xfrm>
            <a:off x="3296185" y="4175574"/>
            <a:ext cx="841249" cy="797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   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77B3DE-EA61-4015-AFA4-18835689A3D9}"/>
              </a:ext>
            </a:extLst>
          </p:cNvPr>
          <p:cNvSpPr/>
          <p:nvPr/>
        </p:nvSpPr>
        <p:spPr>
          <a:xfrm>
            <a:off x="3296185" y="5085999"/>
            <a:ext cx="4323698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BFB650-C4EF-4DEF-9C92-5F50C770EA2B}"/>
              </a:ext>
            </a:extLst>
          </p:cNvPr>
          <p:cNvSpPr/>
          <p:nvPr/>
        </p:nvSpPr>
        <p:spPr>
          <a:xfrm>
            <a:off x="3294681" y="5347039"/>
            <a:ext cx="4323698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844D0ED-5093-479F-816E-03AB6F7A678A}"/>
              </a:ext>
            </a:extLst>
          </p:cNvPr>
          <p:cNvSpPr/>
          <p:nvPr/>
        </p:nvSpPr>
        <p:spPr>
          <a:xfrm>
            <a:off x="7677954" y="5098522"/>
            <a:ext cx="676225" cy="1571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링크확인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8CA5CA5-0486-4AF0-A5BB-3833B1255DE3}"/>
              </a:ext>
            </a:extLst>
          </p:cNvPr>
          <p:cNvSpPr/>
          <p:nvPr/>
        </p:nvSpPr>
        <p:spPr>
          <a:xfrm>
            <a:off x="7685503" y="5359561"/>
            <a:ext cx="676225" cy="1571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파일찾기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CBF91EA-682D-4FEE-B735-F53CDEF8FD64}"/>
              </a:ext>
            </a:extLst>
          </p:cNvPr>
          <p:cNvSpPr/>
          <p:nvPr/>
        </p:nvSpPr>
        <p:spPr>
          <a:xfrm>
            <a:off x="4221099" y="4177506"/>
            <a:ext cx="841249" cy="797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   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DD88E4-9B35-47C5-B4A5-3C8D2DA03DD2}"/>
              </a:ext>
            </a:extLst>
          </p:cNvPr>
          <p:cNvSpPr/>
          <p:nvPr/>
        </p:nvSpPr>
        <p:spPr>
          <a:xfrm>
            <a:off x="5138381" y="4175574"/>
            <a:ext cx="841249" cy="797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   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5CCE62B-16F6-4B30-8953-5DA73E3DBD2E}"/>
              </a:ext>
            </a:extLst>
          </p:cNvPr>
          <p:cNvSpPr/>
          <p:nvPr/>
        </p:nvSpPr>
        <p:spPr>
          <a:xfrm>
            <a:off x="6055663" y="4175574"/>
            <a:ext cx="841249" cy="797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   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0F2940B-D531-4FE8-AE91-EEC8DCF53BEF}"/>
              </a:ext>
            </a:extLst>
          </p:cNvPr>
          <p:cNvSpPr/>
          <p:nvPr/>
        </p:nvSpPr>
        <p:spPr>
          <a:xfrm>
            <a:off x="6981998" y="4175574"/>
            <a:ext cx="841249" cy="797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   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FB53D-8F21-478E-84F8-54C1A84768F6}"/>
              </a:ext>
            </a:extLst>
          </p:cNvPr>
          <p:cNvSpPr/>
          <p:nvPr/>
        </p:nvSpPr>
        <p:spPr>
          <a:xfrm>
            <a:off x="4040595" y="4182852"/>
            <a:ext cx="96839" cy="9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X</a:t>
            </a:r>
            <a:endParaRPr lang="ko-KR" altLang="en-US" sz="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55D55D-1865-4A40-99D2-14B86DA7CD5C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9F6264-010E-4363-8EC2-78037E1F2EA4}"/>
              </a:ext>
            </a:extLst>
          </p:cNvPr>
          <p:cNvSpPr txBox="1"/>
          <p:nvPr/>
        </p:nvSpPr>
        <p:spPr>
          <a:xfrm>
            <a:off x="1052960" y="1501819"/>
            <a:ext cx="856187" cy="3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/>
              <a:t>K-tigers </a:t>
            </a:r>
            <a:r>
              <a:rPr lang="ko-KR" altLang="en-US" sz="900" dirty="0"/>
              <a:t>소식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C1773C3-1A1D-4C75-ABE3-E0B7D18B36EC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F7B3B2F-C3EB-4B25-BCC4-5B6C3DF106C6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F4E523A-2343-48E3-A4C2-5AB019076D51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54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88274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112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K-tigers </a:t>
            </a:r>
            <a:r>
              <a:rPr lang="ko-KR" altLang="en-US" sz="1200" b="1" dirty="0"/>
              <a:t>소식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718114" y="5777287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289900" y="5783987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7E233130-9F07-4DF1-B7EF-A45EF044722E}"/>
              </a:ext>
            </a:extLst>
          </p:cNvPr>
          <p:cNvGraphicFramePr>
            <a:graphicFrameLocks noGrp="1"/>
          </p:cNvGraphicFramePr>
          <p:nvPr/>
        </p:nvGraphicFramePr>
        <p:xfrm>
          <a:off x="2180755" y="1720694"/>
          <a:ext cx="6942702" cy="362748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안내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승급시험이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이번달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일에 있을 예정입니다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해당 학생들은 도복을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챙겨입고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시간에 맞게 등원하기 바랍니다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후에 과자파티가 있을 예정입니다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u="sng" dirty="0"/>
                        <a:t>승급시험안내서</a:t>
                      </a:r>
                      <a:r>
                        <a:rPr lang="en-US" altLang="ko-KR" sz="900" u="sng" dirty="0"/>
                        <a:t>.</a:t>
                      </a:r>
                      <a:r>
                        <a:rPr lang="en-US" altLang="ko-KR" sz="900" u="sng" dirty="0" err="1"/>
                        <a:t>hwp</a:t>
                      </a:r>
                      <a:endParaRPr lang="ko-KR" altLang="en-US" sz="9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08424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57AE7A2-63A1-48EF-AE2B-03D382997634}"/>
              </a:ext>
            </a:extLst>
          </p:cNvPr>
          <p:cNvSpPr/>
          <p:nvPr/>
        </p:nvSpPr>
        <p:spPr>
          <a:xfrm>
            <a:off x="2180755" y="5752120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46DC31-435C-49DB-B15D-E059CCAFD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251860"/>
            <a:ext cx="3548566" cy="1993112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E9307D9-54C9-4F39-9C88-380E18CFEAD6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1A944-9D6E-47B7-85F0-4AAB82EE228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C91344-5AF2-4A17-9EA4-3C711C950FF0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498F1B-6861-486F-ACB1-2E570D0B8214}"/>
              </a:ext>
            </a:extLst>
          </p:cNvPr>
          <p:cNvSpPr txBox="1"/>
          <p:nvPr/>
        </p:nvSpPr>
        <p:spPr>
          <a:xfrm>
            <a:off x="1052960" y="1501819"/>
            <a:ext cx="856187" cy="3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/>
              <a:t>K-tigers </a:t>
            </a:r>
            <a:r>
              <a:rPr lang="ko-KR" altLang="en-US" sz="900" dirty="0"/>
              <a:t>소식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D577856-4FB3-4138-A483-AE4171EEA6D0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AB5AD0-CCF4-4A96-8D74-436F6AE1870E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CC8B35-6887-4A48-A194-03855A9CDCC3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2622F2-07EC-475F-B0CB-914872CBB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86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본사정보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본사정보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32871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372876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328714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02626" y="1501819"/>
            <a:ext cx="112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제출증빙서류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A402C-118A-434C-934D-02FC38134DA2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본사정보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1119980-92DF-4B79-B37E-A3E1B0851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65084"/>
              </p:ext>
            </p:extLst>
          </p:nvPr>
        </p:nvGraphicFramePr>
        <p:xfrm>
          <a:off x="2180755" y="1720694"/>
          <a:ext cx="6942702" cy="140280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학원명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학원주소</a:t>
                      </a:r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학원 대표전화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사업자등록번호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원장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5612E5E-48C3-453C-8309-36BA968D5F7B}"/>
              </a:ext>
            </a:extLst>
          </p:cNvPr>
          <p:cNvSpPr/>
          <p:nvPr/>
        </p:nvSpPr>
        <p:spPr>
          <a:xfrm>
            <a:off x="3286778" y="1763696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/>
                </a:solidFill>
              </a:rPr>
              <a:t>K</a:t>
            </a:r>
            <a:r>
              <a:rPr lang="ko-KR" altLang="en-US" sz="900" dirty="0">
                <a:solidFill>
                  <a:schemeClr val="tx1"/>
                </a:solidFill>
              </a:rPr>
              <a:t>타이거즈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49628E8-761E-46D7-A9F5-1E96B09A2D4A}"/>
              </a:ext>
            </a:extLst>
          </p:cNvPr>
          <p:cNvSpPr/>
          <p:nvPr/>
        </p:nvSpPr>
        <p:spPr>
          <a:xfrm>
            <a:off x="3286778" y="2069656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65528B-2BFB-4EDF-8B3C-7E68B020F394}"/>
              </a:ext>
            </a:extLst>
          </p:cNvPr>
          <p:cNvSpPr/>
          <p:nvPr/>
        </p:nvSpPr>
        <p:spPr>
          <a:xfrm>
            <a:off x="4274074" y="2069120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4E2A7A-6E50-4966-B389-B928CD9C0301}"/>
              </a:ext>
            </a:extLst>
          </p:cNvPr>
          <p:cNvSpPr/>
          <p:nvPr/>
        </p:nvSpPr>
        <p:spPr>
          <a:xfrm>
            <a:off x="6531727" y="2072607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A31CA7-C5F1-42D9-92BF-2CDA4C445ECA}"/>
              </a:ext>
            </a:extLst>
          </p:cNvPr>
          <p:cNvSpPr/>
          <p:nvPr/>
        </p:nvSpPr>
        <p:spPr>
          <a:xfrm>
            <a:off x="3286778" y="2400797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52D9D8-8192-4944-8197-7968E7B08F92}"/>
              </a:ext>
            </a:extLst>
          </p:cNvPr>
          <p:cNvSpPr/>
          <p:nvPr/>
        </p:nvSpPr>
        <p:spPr>
          <a:xfrm>
            <a:off x="3719763" y="240501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F8020C-C13C-4BA0-A005-E8F5497E3328}"/>
              </a:ext>
            </a:extLst>
          </p:cNvPr>
          <p:cNvSpPr/>
          <p:nvPr/>
        </p:nvSpPr>
        <p:spPr>
          <a:xfrm>
            <a:off x="4152748" y="2402643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FC615E-28EC-4E83-88F6-6530BE70ACE2}"/>
              </a:ext>
            </a:extLst>
          </p:cNvPr>
          <p:cNvSpPr/>
          <p:nvPr/>
        </p:nvSpPr>
        <p:spPr>
          <a:xfrm>
            <a:off x="3288076" y="266803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609464-4245-4B05-BB63-A34405307086}"/>
              </a:ext>
            </a:extLst>
          </p:cNvPr>
          <p:cNvSpPr/>
          <p:nvPr/>
        </p:nvSpPr>
        <p:spPr>
          <a:xfrm>
            <a:off x="3721061" y="267225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DEC2BC-23C3-42FD-969C-86B4252DCD08}"/>
              </a:ext>
            </a:extLst>
          </p:cNvPr>
          <p:cNvSpPr/>
          <p:nvPr/>
        </p:nvSpPr>
        <p:spPr>
          <a:xfrm>
            <a:off x="4154902" y="2669882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60F83F-DCD8-453E-BDC1-EAC92EABD835}"/>
              </a:ext>
            </a:extLst>
          </p:cNvPr>
          <p:cNvSpPr/>
          <p:nvPr/>
        </p:nvSpPr>
        <p:spPr>
          <a:xfrm>
            <a:off x="3286778" y="2904891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이율곡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A52CCBC-C2BC-4F9C-A80B-49C464AA53B0}"/>
              </a:ext>
            </a:extLst>
          </p:cNvPr>
          <p:cNvSpPr/>
          <p:nvPr/>
        </p:nvSpPr>
        <p:spPr>
          <a:xfrm>
            <a:off x="8724259" y="3192271"/>
            <a:ext cx="379232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D87F025-5090-437C-8C1A-7CF8496A3120}"/>
              </a:ext>
            </a:extLst>
          </p:cNvPr>
          <p:cNvSpPr/>
          <p:nvPr/>
        </p:nvSpPr>
        <p:spPr>
          <a:xfrm>
            <a:off x="8297260" y="3199942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D9C88E0-B4B2-477C-94BE-5357D18F2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19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제출 증빙 서류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제출 증빙 서류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32871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372876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328714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02626" y="1501819"/>
            <a:ext cx="112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제출증빙서류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A778E4-7575-4D66-B504-2C7C7064248C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제출 증빙 서류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73394E4E-E2F1-473B-93B2-331A813B9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23853"/>
              </p:ext>
            </p:extLst>
          </p:nvPr>
        </p:nvGraphicFramePr>
        <p:xfrm>
          <a:off x="2180755" y="2086456"/>
          <a:ext cx="6942702" cy="181483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사업자 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상호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법인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사업장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업태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종목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48299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819849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EB97E37-8BD8-4CEA-8D1A-3AC12D4F2E5C}"/>
              </a:ext>
            </a:extLst>
          </p:cNvPr>
          <p:cNvSpPr/>
          <p:nvPr/>
        </p:nvSpPr>
        <p:spPr>
          <a:xfrm>
            <a:off x="3286778" y="2914395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0E9B0B-E9E8-4238-B4E4-1F37190F018F}"/>
              </a:ext>
            </a:extLst>
          </p:cNvPr>
          <p:cNvSpPr/>
          <p:nvPr/>
        </p:nvSpPr>
        <p:spPr>
          <a:xfrm>
            <a:off x="4274074" y="2913859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2C4966-DA48-43D3-9DB7-3A44502F80DA}"/>
              </a:ext>
            </a:extLst>
          </p:cNvPr>
          <p:cNvSpPr/>
          <p:nvPr/>
        </p:nvSpPr>
        <p:spPr>
          <a:xfrm>
            <a:off x="6531727" y="2917346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F80A09-67E3-4528-B450-CD0F9C5530FE}"/>
              </a:ext>
            </a:extLst>
          </p:cNvPr>
          <p:cNvSpPr/>
          <p:nvPr/>
        </p:nvSpPr>
        <p:spPr>
          <a:xfrm>
            <a:off x="3286778" y="213748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C823F8-001B-4C2A-9721-3C0345656299}"/>
              </a:ext>
            </a:extLst>
          </p:cNvPr>
          <p:cNvSpPr/>
          <p:nvPr/>
        </p:nvSpPr>
        <p:spPr>
          <a:xfrm>
            <a:off x="3719763" y="214170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E3539F-1247-4B04-88FA-986E4A260864}"/>
              </a:ext>
            </a:extLst>
          </p:cNvPr>
          <p:cNvSpPr/>
          <p:nvPr/>
        </p:nvSpPr>
        <p:spPr>
          <a:xfrm>
            <a:off x="4153604" y="2139331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FDEE2D-F81D-49F3-999D-4CB33631A6F6}"/>
              </a:ext>
            </a:extLst>
          </p:cNvPr>
          <p:cNvSpPr/>
          <p:nvPr/>
        </p:nvSpPr>
        <p:spPr>
          <a:xfrm>
            <a:off x="3290369" y="2384305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2E788C-C0EB-40C5-A4A6-AB2B93A08A3E}"/>
              </a:ext>
            </a:extLst>
          </p:cNvPr>
          <p:cNvSpPr/>
          <p:nvPr/>
        </p:nvSpPr>
        <p:spPr>
          <a:xfrm>
            <a:off x="3290369" y="2650979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D1CFAD-FF21-40DD-9CF2-292F6C9DCB50}"/>
              </a:ext>
            </a:extLst>
          </p:cNvPr>
          <p:cNvSpPr/>
          <p:nvPr/>
        </p:nvSpPr>
        <p:spPr>
          <a:xfrm>
            <a:off x="3290369" y="3174466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E81561-9F6D-46C8-8C19-454B79422C1F}"/>
              </a:ext>
            </a:extLst>
          </p:cNvPr>
          <p:cNvSpPr/>
          <p:nvPr/>
        </p:nvSpPr>
        <p:spPr>
          <a:xfrm>
            <a:off x="3286778" y="3434537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D943DA6-9CE6-42C5-B32A-04C96A1D5237}"/>
              </a:ext>
            </a:extLst>
          </p:cNvPr>
          <p:cNvSpPr/>
          <p:nvPr/>
        </p:nvSpPr>
        <p:spPr>
          <a:xfrm>
            <a:off x="3285835" y="3684956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Hong-dad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57974B-3983-44F2-A005-4FB13C91C40D}"/>
              </a:ext>
            </a:extLst>
          </p:cNvPr>
          <p:cNvSpPr/>
          <p:nvPr/>
        </p:nvSpPr>
        <p:spPr>
          <a:xfrm>
            <a:off x="4480438" y="3692203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F896FD51-2D01-4AC2-9F31-63DC80189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32516"/>
              </p:ext>
            </p:extLst>
          </p:nvPr>
        </p:nvGraphicFramePr>
        <p:xfrm>
          <a:off x="2180755" y="4443863"/>
          <a:ext cx="6942702" cy="103704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거래구분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발급 휴대폰번호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E18C3F57-A4D8-49EC-9680-AEF36F277E2E}"/>
              </a:ext>
            </a:extLst>
          </p:cNvPr>
          <p:cNvSpPr/>
          <p:nvPr/>
        </p:nvSpPr>
        <p:spPr>
          <a:xfrm>
            <a:off x="3286778" y="5017408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6817E-26BB-4273-A4F6-7EBAE92CBE6E}"/>
              </a:ext>
            </a:extLst>
          </p:cNvPr>
          <p:cNvSpPr/>
          <p:nvPr/>
        </p:nvSpPr>
        <p:spPr>
          <a:xfrm>
            <a:off x="3719763" y="5021627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6F4DB3-9E21-4568-938A-1D86DDA82C14}"/>
              </a:ext>
            </a:extLst>
          </p:cNvPr>
          <p:cNvSpPr/>
          <p:nvPr/>
        </p:nvSpPr>
        <p:spPr>
          <a:xfrm>
            <a:off x="4153604" y="5019254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85DF373-91AA-4F2B-BF31-44500278933F}"/>
              </a:ext>
            </a:extLst>
          </p:cNvPr>
          <p:cNvSpPr/>
          <p:nvPr/>
        </p:nvSpPr>
        <p:spPr>
          <a:xfrm>
            <a:off x="3290369" y="4741712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FF32D0-D038-4AB1-B05F-C61C3C1D2286}"/>
              </a:ext>
            </a:extLst>
          </p:cNvPr>
          <p:cNvSpPr/>
          <p:nvPr/>
        </p:nvSpPr>
        <p:spPr>
          <a:xfrm>
            <a:off x="3285835" y="5258589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Hong-dad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4D163E9-6E31-4F3C-BFD8-07C5C0866088}"/>
              </a:ext>
            </a:extLst>
          </p:cNvPr>
          <p:cNvSpPr/>
          <p:nvPr/>
        </p:nvSpPr>
        <p:spPr>
          <a:xfrm>
            <a:off x="4480438" y="5265836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476FA5-D1D2-4841-8404-3C4285A432B1}"/>
              </a:ext>
            </a:extLst>
          </p:cNvPr>
          <p:cNvSpPr txBox="1"/>
          <p:nvPr/>
        </p:nvSpPr>
        <p:spPr>
          <a:xfrm>
            <a:off x="2310478" y="1847135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세금계산서 정보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65FDC7-2633-4821-AAC9-407F7BE8918A}"/>
              </a:ext>
            </a:extLst>
          </p:cNvPr>
          <p:cNvSpPr txBox="1"/>
          <p:nvPr/>
        </p:nvSpPr>
        <p:spPr>
          <a:xfrm>
            <a:off x="2310477" y="420189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현금영수증 정보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7FE4C1-8612-491F-80C8-2E4137970453}"/>
              </a:ext>
            </a:extLst>
          </p:cNvPr>
          <p:cNvSpPr/>
          <p:nvPr/>
        </p:nvSpPr>
        <p:spPr>
          <a:xfrm>
            <a:off x="2197401" y="187789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FB767C4-1041-45A8-8976-4254CDF8F423}"/>
              </a:ext>
            </a:extLst>
          </p:cNvPr>
          <p:cNvSpPr/>
          <p:nvPr/>
        </p:nvSpPr>
        <p:spPr>
          <a:xfrm>
            <a:off x="2201754" y="424227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D30843-3FC0-4441-AC8D-CCFDA9AF7EC4}"/>
              </a:ext>
            </a:extLst>
          </p:cNvPr>
          <p:cNvSpPr/>
          <p:nvPr/>
        </p:nvSpPr>
        <p:spPr>
          <a:xfrm>
            <a:off x="8512702" y="5623437"/>
            <a:ext cx="610756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발급요청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1B99CED-B6C0-45C3-A5E6-C8E8EC0C2AC2}"/>
              </a:ext>
            </a:extLst>
          </p:cNvPr>
          <p:cNvSpPr/>
          <p:nvPr/>
        </p:nvSpPr>
        <p:spPr>
          <a:xfrm>
            <a:off x="3303492" y="4514483"/>
            <a:ext cx="83058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소득공제용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27A1FCF-B8BA-4E1B-9FA1-E43A1D3AF507}"/>
              </a:ext>
            </a:extLst>
          </p:cNvPr>
          <p:cNvSpPr/>
          <p:nvPr/>
        </p:nvSpPr>
        <p:spPr>
          <a:xfrm>
            <a:off x="4141068" y="4514483"/>
            <a:ext cx="83058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지출증빙용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44EF46B-2A0D-4331-835D-139CC0691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3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관리자 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DACC0-A0DA-4138-AA64-B6A7FEB76FC4}"/>
              </a:ext>
            </a:extLst>
          </p:cNvPr>
          <p:cNvSpPr txBox="1"/>
          <p:nvPr/>
        </p:nvSpPr>
        <p:spPr>
          <a:xfrm>
            <a:off x="4086435" y="1321062"/>
            <a:ext cx="1538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K-tigers</a:t>
            </a:r>
            <a:endParaRPr lang="ko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DF0ACA-30E8-457D-8122-8F3DE52F79DA}"/>
              </a:ext>
            </a:extLst>
          </p:cNvPr>
          <p:cNvSpPr/>
          <p:nvPr/>
        </p:nvSpPr>
        <p:spPr>
          <a:xfrm>
            <a:off x="3466828" y="2414541"/>
            <a:ext cx="276061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85206C-2B4A-43FD-AE7C-B3F8BDDE0951}"/>
              </a:ext>
            </a:extLst>
          </p:cNvPr>
          <p:cNvSpPr/>
          <p:nvPr/>
        </p:nvSpPr>
        <p:spPr>
          <a:xfrm>
            <a:off x="3466827" y="3020785"/>
            <a:ext cx="276061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D83001-C1B9-4A86-8C40-B41E66DD56D8}"/>
              </a:ext>
            </a:extLst>
          </p:cNvPr>
          <p:cNvSpPr/>
          <p:nvPr/>
        </p:nvSpPr>
        <p:spPr>
          <a:xfrm>
            <a:off x="3475535" y="3623673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C369B-9769-48B3-BFD6-998659DF5C73}"/>
              </a:ext>
            </a:extLst>
          </p:cNvPr>
          <p:cNvSpPr txBox="1"/>
          <p:nvPr/>
        </p:nvSpPr>
        <p:spPr>
          <a:xfrm>
            <a:off x="4033929" y="4226561"/>
            <a:ext cx="17219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아이디 찾기 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| 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비밀번호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4C13B-13F7-4855-8A43-8CBE807CBEA6}"/>
              </a:ext>
            </a:extLst>
          </p:cNvPr>
          <p:cNvSpPr txBox="1"/>
          <p:nvPr/>
        </p:nvSpPr>
        <p:spPr>
          <a:xfrm>
            <a:off x="3630187" y="4984206"/>
            <a:ext cx="2451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Copyright © NHN Edu Corp. All rights Reserved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3AF655A-9517-493E-91D2-F521A0EC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61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아이디 찾기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아이디 찾기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492764" y="206399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 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CF3C529-468C-4D9A-BB63-FD6CDDBF0F5C}"/>
              </a:ext>
            </a:extLst>
          </p:cNvPr>
          <p:cNvSpPr/>
          <p:nvPr/>
        </p:nvSpPr>
        <p:spPr>
          <a:xfrm>
            <a:off x="3471181" y="2704869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A74FD-8E18-43B1-A5D3-88CC2B59ED8D}"/>
              </a:ext>
            </a:extLst>
          </p:cNvPr>
          <p:cNvSpPr/>
          <p:nvPr/>
        </p:nvSpPr>
        <p:spPr>
          <a:xfrm>
            <a:off x="3471181" y="4128305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아이디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82B6-FA40-429A-9B71-AE0F49956909}"/>
              </a:ext>
            </a:extLst>
          </p:cNvPr>
          <p:cNvSpPr txBox="1"/>
          <p:nvPr/>
        </p:nvSpPr>
        <p:spPr>
          <a:xfrm>
            <a:off x="2470762" y="2700317"/>
            <a:ext cx="954107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이름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휴대폰번호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인증번호입력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83BA47F-28A5-43D3-90B9-A09B00DACFE7}"/>
              </a:ext>
            </a:extLst>
          </p:cNvPr>
          <p:cNvSpPr/>
          <p:nvPr/>
        </p:nvSpPr>
        <p:spPr>
          <a:xfrm>
            <a:off x="3471181" y="3146830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를 빼고 입력해주세요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448DB33-9087-4AA6-A8DB-7069BB14ED2F}"/>
              </a:ext>
            </a:extLst>
          </p:cNvPr>
          <p:cNvSpPr/>
          <p:nvPr/>
        </p:nvSpPr>
        <p:spPr>
          <a:xfrm>
            <a:off x="3471181" y="3588791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휴대폰으로 전송된 인증번호를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CEB559-61A1-4A67-9128-09BC8A08B01C}"/>
              </a:ext>
            </a:extLst>
          </p:cNvPr>
          <p:cNvSpPr/>
          <p:nvPr/>
        </p:nvSpPr>
        <p:spPr>
          <a:xfrm>
            <a:off x="6303665" y="3146465"/>
            <a:ext cx="1064337" cy="359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인증번호 발송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8638DE-0BF6-4918-9C1A-0D6386498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61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아이디 찾기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아이디 찾기 </a:t>
            </a:r>
            <a:r>
              <a:rPr lang="en-US" altLang="ko-KR" sz="800" dirty="0"/>
              <a:t>&gt; </a:t>
            </a:r>
            <a:r>
              <a:rPr lang="ko-KR" altLang="en-US" sz="800" dirty="0"/>
              <a:t>아이디 찾기 결과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492764" y="206399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 찾기 결과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A74FD-8E18-43B1-A5D3-88CC2B59ED8D}"/>
              </a:ext>
            </a:extLst>
          </p:cNvPr>
          <p:cNvSpPr/>
          <p:nvPr/>
        </p:nvSpPr>
        <p:spPr>
          <a:xfrm>
            <a:off x="4464690" y="4128305"/>
            <a:ext cx="1714126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82B6-FA40-429A-9B71-AE0F49956909}"/>
              </a:ext>
            </a:extLst>
          </p:cNvPr>
          <p:cNvSpPr txBox="1"/>
          <p:nvPr/>
        </p:nvSpPr>
        <p:spPr>
          <a:xfrm>
            <a:off x="2470762" y="2700317"/>
            <a:ext cx="697627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이름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아이디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가입일자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378D9-2465-421D-AFAE-D50B170C62C6}"/>
              </a:ext>
            </a:extLst>
          </p:cNvPr>
          <p:cNvSpPr txBox="1"/>
          <p:nvPr/>
        </p:nvSpPr>
        <p:spPr>
          <a:xfrm>
            <a:off x="3598522" y="2700316"/>
            <a:ext cx="1003801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홍길동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Hong-</a:t>
            </a:r>
            <a:r>
              <a:rPr lang="en-US" altLang="ko-KR" sz="1000" dirty="0" err="1"/>
              <a:t>gildong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2020-05-01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170211-68A6-418D-A3BB-EE4D8F49D0AB}"/>
              </a:ext>
            </a:extLst>
          </p:cNvPr>
          <p:cNvSpPr/>
          <p:nvPr/>
        </p:nvSpPr>
        <p:spPr>
          <a:xfrm>
            <a:off x="2614118" y="4133100"/>
            <a:ext cx="1714126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재설정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F48C3E-C94F-408E-9703-80BC60B6D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19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비밀번호 찾기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비밀번호 찾기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492764" y="206399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 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CF3C529-468C-4D9A-BB63-FD6CDDBF0F5C}"/>
              </a:ext>
            </a:extLst>
          </p:cNvPr>
          <p:cNvSpPr/>
          <p:nvPr/>
        </p:nvSpPr>
        <p:spPr>
          <a:xfrm>
            <a:off x="3471180" y="2704869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A74FD-8E18-43B1-A5D3-88CC2B59ED8D}"/>
              </a:ext>
            </a:extLst>
          </p:cNvPr>
          <p:cNvSpPr/>
          <p:nvPr/>
        </p:nvSpPr>
        <p:spPr>
          <a:xfrm>
            <a:off x="3471181" y="4572443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아이디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82B6-FA40-429A-9B71-AE0F49956909}"/>
              </a:ext>
            </a:extLst>
          </p:cNvPr>
          <p:cNvSpPr txBox="1"/>
          <p:nvPr/>
        </p:nvSpPr>
        <p:spPr>
          <a:xfrm>
            <a:off x="2470762" y="2700317"/>
            <a:ext cx="954107" cy="1678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아이디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이름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휴대폰번호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인증번호입력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83BA47F-28A5-43D3-90B9-A09B00DACFE7}"/>
              </a:ext>
            </a:extLst>
          </p:cNvPr>
          <p:cNvSpPr/>
          <p:nvPr/>
        </p:nvSpPr>
        <p:spPr>
          <a:xfrm>
            <a:off x="3471180" y="3590243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를 빼고 입력해주세요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448DB33-9087-4AA6-A8DB-7069BB14ED2F}"/>
              </a:ext>
            </a:extLst>
          </p:cNvPr>
          <p:cNvSpPr/>
          <p:nvPr/>
        </p:nvSpPr>
        <p:spPr>
          <a:xfrm>
            <a:off x="3471180" y="4032929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휴대폰으로 전송된 인증번호를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CEB559-61A1-4A67-9128-09BC8A08B01C}"/>
              </a:ext>
            </a:extLst>
          </p:cNvPr>
          <p:cNvSpPr/>
          <p:nvPr/>
        </p:nvSpPr>
        <p:spPr>
          <a:xfrm>
            <a:off x="6303665" y="3616730"/>
            <a:ext cx="1064337" cy="359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인증번호 발송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4BFAD-8A81-493B-8E2B-36DBD7C0C587}"/>
              </a:ext>
            </a:extLst>
          </p:cNvPr>
          <p:cNvSpPr/>
          <p:nvPr/>
        </p:nvSpPr>
        <p:spPr>
          <a:xfrm>
            <a:off x="3471180" y="3147556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097FA1-093E-4098-B05B-F802A87D8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49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비밀번호 재설정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비밀번호 찾기 </a:t>
            </a:r>
            <a:r>
              <a:rPr lang="en-US" altLang="ko-KR" sz="800" dirty="0"/>
              <a:t>&gt; </a:t>
            </a:r>
            <a:r>
              <a:rPr lang="ko-KR" altLang="en-US" sz="800" dirty="0"/>
              <a:t>비밀번호 재설정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492764" y="206399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 재설정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CF3C529-468C-4D9A-BB63-FD6CDDBF0F5C}"/>
              </a:ext>
            </a:extLst>
          </p:cNvPr>
          <p:cNvSpPr/>
          <p:nvPr/>
        </p:nvSpPr>
        <p:spPr>
          <a:xfrm>
            <a:off x="3706313" y="2704869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영문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특수문자를 포함한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8~15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자 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A74FD-8E18-43B1-A5D3-88CC2B59ED8D}"/>
              </a:ext>
            </a:extLst>
          </p:cNvPr>
          <p:cNvSpPr/>
          <p:nvPr/>
        </p:nvSpPr>
        <p:spPr>
          <a:xfrm>
            <a:off x="3706314" y="3684163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82B6-FA40-429A-9B71-AE0F49956909}"/>
              </a:ext>
            </a:extLst>
          </p:cNvPr>
          <p:cNvSpPr txBox="1"/>
          <p:nvPr/>
        </p:nvSpPr>
        <p:spPr>
          <a:xfrm>
            <a:off x="2470762" y="2700317"/>
            <a:ext cx="1172116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새 비밀번호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새 비밀번호 확인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4BFAD-8A81-493B-8E2B-36DBD7C0C587}"/>
              </a:ext>
            </a:extLst>
          </p:cNvPr>
          <p:cNvSpPr/>
          <p:nvPr/>
        </p:nvSpPr>
        <p:spPr>
          <a:xfrm>
            <a:off x="3706313" y="3147556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71640E-74D3-4F67-85EF-15696C69C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7192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96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04C66E72-7F23-41B9-9213-A3EE2E474E6F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수납현황</a:t>
            </a:r>
            <a:r>
              <a:rPr lang="en-US" altLang="ko-KR" sz="800" dirty="0"/>
              <a:t>		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통계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35027"/>
              </p:ext>
            </p:extLst>
          </p:nvPr>
        </p:nvGraphicFramePr>
        <p:xfrm>
          <a:off x="9867900" y="366752"/>
          <a:ext cx="2324099" cy="264992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오름차순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내림차순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가나다순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998947" y="1501819"/>
            <a:ext cx="1041086" cy="13388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충천현황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수납현황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D398F5FA-0E14-4022-93B6-54CDBD7E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26789"/>
              </p:ext>
            </p:extLst>
          </p:nvPr>
        </p:nvGraphicFramePr>
        <p:xfrm>
          <a:off x="2273803" y="4757277"/>
          <a:ext cx="6937578" cy="1531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6843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1278096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93017307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623916842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0186092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3479157504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90650955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277034641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36391030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676561969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820103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21394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가맹점</a:t>
                      </a:r>
                    </a:p>
                  </a:txBody>
                  <a:tcPr marL="36000" marR="36000" anchor="ctr"/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월별 </a:t>
                      </a:r>
                      <a:r>
                        <a:rPr lang="ko-KR" altLang="en-US" sz="900" dirty="0" err="1"/>
                        <a:t>수납액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누적 수납총액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3423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30104429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일산관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4,545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455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274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557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442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744,687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다산관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320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422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546,554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동탄관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2,123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124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478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1,105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124,654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DF55B-AE2C-40D9-A819-F1CDAB322A10}"/>
              </a:ext>
            </a:extLst>
          </p:cNvPr>
          <p:cNvSpPr/>
          <p:nvPr/>
        </p:nvSpPr>
        <p:spPr>
          <a:xfrm>
            <a:off x="389754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7FF61-09C8-4FB2-837D-5E9E426BBB00}"/>
              </a:ext>
            </a:extLst>
          </p:cNvPr>
          <p:cNvSpPr/>
          <p:nvPr/>
        </p:nvSpPr>
        <p:spPr>
          <a:xfrm>
            <a:off x="414599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2C735-13F1-42F2-A4D2-45DC613A0B52}"/>
              </a:ext>
            </a:extLst>
          </p:cNvPr>
          <p:cNvSpPr/>
          <p:nvPr/>
        </p:nvSpPr>
        <p:spPr>
          <a:xfrm>
            <a:off x="439445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8D6BAA-9C0F-499C-847E-65D0E5B9DEB2}"/>
              </a:ext>
            </a:extLst>
          </p:cNvPr>
          <p:cNvSpPr/>
          <p:nvPr/>
        </p:nvSpPr>
        <p:spPr>
          <a:xfrm>
            <a:off x="4642904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EE0E6E-EA8D-48DA-B90F-F69A312A0836}"/>
              </a:ext>
            </a:extLst>
          </p:cNvPr>
          <p:cNvSpPr/>
          <p:nvPr/>
        </p:nvSpPr>
        <p:spPr>
          <a:xfrm>
            <a:off x="4891358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08954D-4B3D-41DD-87C7-28BB058BA633}"/>
              </a:ext>
            </a:extLst>
          </p:cNvPr>
          <p:cNvSpPr/>
          <p:nvPr/>
        </p:nvSpPr>
        <p:spPr>
          <a:xfrm>
            <a:off x="513981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E4818D-3F6D-4847-8B04-E251E1D94F5B}"/>
              </a:ext>
            </a:extLst>
          </p:cNvPr>
          <p:cNvSpPr/>
          <p:nvPr/>
        </p:nvSpPr>
        <p:spPr>
          <a:xfrm>
            <a:off x="538826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E982C-5931-452F-93AC-2E4158DDF433}"/>
              </a:ext>
            </a:extLst>
          </p:cNvPr>
          <p:cNvSpPr/>
          <p:nvPr/>
        </p:nvSpPr>
        <p:spPr>
          <a:xfrm>
            <a:off x="563672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701DF-DB4C-4CE7-B2C8-826F3578F41B}"/>
              </a:ext>
            </a:extLst>
          </p:cNvPr>
          <p:cNvSpPr/>
          <p:nvPr/>
        </p:nvSpPr>
        <p:spPr>
          <a:xfrm>
            <a:off x="5885174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17F551-AF5D-4E08-8AE7-A5441DE9AC33}"/>
              </a:ext>
            </a:extLst>
          </p:cNvPr>
          <p:cNvSpPr/>
          <p:nvPr/>
        </p:nvSpPr>
        <p:spPr>
          <a:xfrm>
            <a:off x="6133628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39508-7540-419D-BD96-DD22B03403E5}"/>
              </a:ext>
            </a:extLst>
          </p:cNvPr>
          <p:cNvSpPr/>
          <p:nvPr/>
        </p:nvSpPr>
        <p:spPr>
          <a:xfrm>
            <a:off x="638208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F31BB-FBFF-4D4C-8A17-64A6C5473C95}"/>
              </a:ext>
            </a:extLst>
          </p:cNvPr>
          <p:cNvSpPr/>
          <p:nvPr/>
        </p:nvSpPr>
        <p:spPr>
          <a:xfrm>
            <a:off x="663053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1505C4-D0C4-4700-AA71-78FB5DE8430C}"/>
              </a:ext>
            </a:extLst>
          </p:cNvPr>
          <p:cNvSpPr/>
          <p:nvPr/>
        </p:nvSpPr>
        <p:spPr>
          <a:xfrm>
            <a:off x="687899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7BCD4E-B9D3-43A9-9C74-438C2BAC5CE0}"/>
              </a:ext>
            </a:extLst>
          </p:cNvPr>
          <p:cNvSpPr/>
          <p:nvPr/>
        </p:nvSpPr>
        <p:spPr>
          <a:xfrm>
            <a:off x="7127441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8650762" y="1838139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109266" y="2189526"/>
            <a:ext cx="620683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10,000,000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8144225" y="1836646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7638812" y="1838139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F21CA9F-B0FB-448F-A86C-17778B39C632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0A14DEA-195E-45D7-B4CD-7EFE0F53B82A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0E5BE5A-4478-480A-9935-37FCF3172DE7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E80C7972-C099-48DB-A675-8CAE024F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409" y="442595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AA26DD-162F-4470-8404-8F875FC1F6D0}"/>
              </a:ext>
            </a:extLst>
          </p:cNvPr>
          <p:cNvSpPr/>
          <p:nvPr/>
        </p:nvSpPr>
        <p:spPr>
          <a:xfrm>
            <a:off x="2303225" y="4489470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오름차순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A9EF3-B0F3-4FF4-842F-E5266C2F461D}"/>
              </a:ext>
            </a:extLst>
          </p:cNvPr>
          <p:cNvSpPr txBox="1"/>
          <p:nvPr/>
        </p:nvSpPr>
        <p:spPr>
          <a:xfrm>
            <a:off x="8605208" y="4542868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단위</a:t>
            </a:r>
            <a:r>
              <a:rPr lang="en-US" altLang="ko-KR" sz="800" dirty="0"/>
              <a:t>:</a:t>
            </a:r>
            <a:r>
              <a:rPr lang="ko-KR" altLang="en-US" sz="800" dirty="0"/>
              <a:t>천원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7301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04C66E72-7F23-41B9-9213-A3EE2E474E6F}"/>
              </a:ext>
            </a:extLst>
          </p:cNvPr>
          <p:cNvSpPr txBox="1"/>
          <p:nvPr/>
        </p:nvSpPr>
        <p:spPr>
          <a:xfrm>
            <a:off x="383333" y="1531932"/>
            <a:ext cx="631695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통계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가맹점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뉴스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포인트 충전현황</a:t>
            </a:r>
            <a:r>
              <a:rPr lang="en-US" altLang="ko-KR" sz="800" dirty="0"/>
              <a:t>		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통계 </a:t>
            </a:r>
            <a:r>
              <a:rPr lang="en-US" altLang="ko-KR" sz="800" dirty="0"/>
              <a:t>&gt; </a:t>
            </a:r>
            <a:r>
              <a:rPr lang="ko-KR" altLang="en-US" sz="800" dirty="0"/>
              <a:t>포인트 충전현황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264992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오름차순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내림차순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가나다순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998947" y="1501819"/>
            <a:ext cx="1041086" cy="13388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충천현황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포인트 충전현황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D398F5FA-0E14-4022-93B6-54CDBD7E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33143"/>
              </p:ext>
            </p:extLst>
          </p:nvPr>
        </p:nvGraphicFramePr>
        <p:xfrm>
          <a:off x="2273803" y="4757277"/>
          <a:ext cx="6937578" cy="1531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6843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1278096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93017307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623916842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0186092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3479157504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90650955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277034641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363910307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1676561969"/>
                    </a:ext>
                  </a:extLst>
                </a:gridCol>
                <a:gridCol w="443386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820103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21394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가맹점</a:t>
                      </a:r>
                    </a:p>
                  </a:txBody>
                  <a:tcPr marL="36000" marR="36000" anchor="ctr"/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월별 충전현황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누적 충전총액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3423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30104429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일산관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4,545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455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274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557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442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744,687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다산관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320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844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422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546,554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32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동탄관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2,123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124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478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1,105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124,654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DF55B-AE2C-40D9-A819-F1CDAB322A10}"/>
              </a:ext>
            </a:extLst>
          </p:cNvPr>
          <p:cNvSpPr/>
          <p:nvPr/>
        </p:nvSpPr>
        <p:spPr>
          <a:xfrm>
            <a:off x="389754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7FF61-09C8-4FB2-837D-5E9E426BBB00}"/>
              </a:ext>
            </a:extLst>
          </p:cNvPr>
          <p:cNvSpPr/>
          <p:nvPr/>
        </p:nvSpPr>
        <p:spPr>
          <a:xfrm>
            <a:off x="414599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2C735-13F1-42F2-A4D2-45DC613A0B52}"/>
              </a:ext>
            </a:extLst>
          </p:cNvPr>
          <p:cNvSpPr/>
          <p:nvPr/>
        </p:nvSpPr>
        <p:spPr>
          <a:xfrm>
            <a:off x="439445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8D6BAA-9C0F-499C-847E-65D0E5B9DEB2}"/>
              </a:ext>
            </a:extLst>
          </p:cNvPr>
          <p:cNvSpPr/>
          <p:nvPr/>
        </p:nvSpPr>
        <p:spPr>
          <a:xfrm>
            <a:off x="4642904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EE0E6E-EA8D-48DA-B90F-F69A312A0836}"/>
              </a:ext>
            </a:extLst>
          </p:cNvPr>
          <p:cNvSpPr/>
          <p:nvPr/>
        </p:nvSpPr>
        <p:spPr>
          <a:xfrm>
            <a:off x="4891358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08954D-4B3D-41DD-87C7-28BB058BA633}"/>
              </a:ext>
            </a:extLst>
          </p:cNvPr>
          <p:cNvSpPr/>
          <p:nvPr/>
        </p:nvSpPr>
        <p:spPr>
          <a:xfrm>
            <a:off x="513981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E4818D-3F6D-4847-8B04-E251E1D94F5B}"/>
              </a:ext>
            </a:extLst>
          </p:cNvPr>
          <p:cNvSpPr/>
          <p:nvPr/>
        </p:nvSpPr>
        <p:spPr>
          <a:xfrm>
            <a:off x="538826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E982C-5931-452F-93AC-2E4158DDF433}"/>
              </a:ext>
            </a:extLst>
          </p:cNvPr>
          <p:cNvSpPr/>
          <p:nvPr/>
        </p:nvSpPr>
        <p:spPr>
          <a:xfrm>
            <a:off x="563672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701DF-DB4C-4CE7-B2C8-826F3578F41B}"/>
              </a:ext>
            </a:extLst>
          </p:cNvPr>
          <p:cNvSpPr/>
          <p:nvPr/>
        </p:nvSpPr>
        <p:spPr>
          <a:xfrm>
            <a:off x="5885174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17F551-AF5D-4E08-8AE7-A5441DE9AC33}"/>
              </a:ext>
            </a:extLst>
          </p:cNvPr>
          <p:cNvSpPr/>
          <p:nvPr/>
        </p:nvSpPr>
        <p:spPr>
          <a:xfrm>
            <a:off x="6133628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39508-7540-419D-BD96-DD22B03403E5}"/>
              </a:ext>
            </a:extLst>
          </p:cNvPr>
          <p:cNvSpPr/>
          <p:nvPr/>
        </p:nvSpPr>
        <p:spPr>
          <a:xfrm>
            <a:off x="6382082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F31BB-FBFF-4D4C-8A17-64A6C5473C95}"/>
              </a:ext>
            </a:extLst>
          </p:cNvPr>
          <p:cNvSpPr/>
          <p:nvPr/>
        </p:nvSpPr>
        <p:spPr>
          <a:xfrm>
            <a:off x="6630536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1505C4-D0C4-4700-AA71-78FB5DE8430C}"/>
              </a:ext>
            </a:extLst>
          </p:cNvPr>
          <p:cNvSpPr/>
          <p:nvPr/>
        </p:nvSpPr>
        <p:spPr>
          <a:xfrm>
            <a:off x="6878990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7BCD4E-B9D3-43A9-9C74-438C2BAC5CE0}"/>
              </a:ext>
            </a:extLst>
          </p:cNvPr>
          <p:cNvSpPr/>
          <p:nvPr/>
        </p:nvSpPr>
        <p:spPr>
          <a:xfrm>
            <a:off x="7127441" y="63568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8650762" y="1838139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109266" y="2189526"/>
            <a:ext cx="620683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10,000,000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8144225" y="1836646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7638812" y="1838139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F21CA9F-B0FB-448F-A86C-17778B39C632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0A14DEA-195E-45D7-B4CD-7EFE0F53B82A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0E5BE5A-4478-480A-9935-37FCF3172DE7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E80C7972-C099-48DB-A675-8CAE024F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409" y="442595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AA26DD-162F-4470-8404-8F875FC1F6D0}"/>
              </a:ext>
            </a:extLst>
          </p:cNvPr>
          <p:cNvSpPr/>
          <p:nvPr/>
        </p:nvSpPr>
        <p:spPr>
          <a:xfrm>
            <a:off x="2303225" y="4489470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오름차순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A9EF3-B0F3-4FF4-842F-E5266C2F461D}"/>
              </a:ext>
            </a:extLst>
          </p:cNvPr>
          <p:cNvSpPr txBox="1"/>
          <p:nvPr/>
        </p:nvSpPr>
        <p:spPr>
          <a:xfrm>
            <a:off x="8605208" y="4542868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단위</a:t>
            </a:r>
            <a:r>
              <a:rPr lang="en-US" altLang="ko-KR" sz="800" dirty="0"/>
              <a:t>:</a:t>
            </a:r>
            <a:r>
              <a:rPr lang="ko-KR" altLang="en-US" sz="800" dirty="0"/>
              <a:t>천원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9714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18367</TotalTime>
  <Words>1986</Words>
  <Application>Microsoft Office PowerPoint</Application>
  <PresentationFormat>와이드스크린</PresentationFormat>
  <Paragraphs>1583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재희</dc:creator>
  <cp:lastModifiedBy>황 재희</cp:lastModifiedBy>
  <cp:revision>1233</cp:revision>
  <cp:lastPrinted>2020-05-11T06:31:12Z</cp:lastPrinted>
  <dcterms:created xsi:type="dcterms:W3CDTF">2020-04-08T08:38:24Z</dcterms:created>
  <dcterms:modified xsi:type="dcterms:W3CDTF">2020-08-28T08:07:18Z</dcterms:modified>
</cp:coreProperties>
</file>