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86AE-5681-4C47-8F2F-61AB29059BDE}" type="datetimeFigureOut">
              <a:rPr lang="pt-BR" smtClean="0"/>
              <a:t>10/01/2020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683-2578-45E8-AED0-F4A541C0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04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86AE-5681-4C47-8F2F-61AB29059BDE}" type="datetimeFigureOut">
              <a:rPr lang="pt-BR" smtClean="0"/>
              <a:t>10/01/2020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683-2578-45E8-AED0-F4A541C0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68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86AE-5681-4C47-8F2F-61AB29059BDE}" type="datetimeFigureOut">
              <a:rPr lang="pt-BR" smtClean="0"/>
              <a:t>10/01/2020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683-2578-45E8-AED0-F4A541C0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16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86AE-5681-4C47-8F2F-61AB29059BDE}" type="datetimeFigureOut">
              <a:rPr lang="pt-BR" smtClean="0"/>
              <a:t>10/01/2020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683-2578-45E8-AED0-F4A541C0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2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86AE-5681-4C47-8F2F-61AB29059BDE}" type="datetimeFigureOut">
              <a:rPr lang="pt-BR" smtClean="0"/>
              <a:t>10/01/2020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683-2578-45E8-AED0-F4A541C0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31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86AE-5681-4C47-8F2F-61AB29059BDE}" type="datetimeFigureOut">
              <a:rPr lang="pt-BR" smtClean="0"/>
              <a:t>10/01/2020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683-2578-45E8-AED0-F4A541C0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86AE-5681-4C47-8F2F-61AB29059BDE}" type="datetimeFigureOut">
              <a:rPr lang="pt-BR" smtClean="0"/>
              <a:t>10/01/2020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683-2578-45E8-AED0-F4A541C0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0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86AE-5681-4C47-8F2F-61AB29059BDE}" type="datetimeFigureOut">
              <a:rPr lang="pt-BR" smtClean="0"/>
              <a:t>10/01/2020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683-2578-45E8-AED0-F4A541C0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55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86AE-5681-4C47-8F2F-61AB29059BDE}" type="datetimeFigureOut">
              <a:rPr lang="pt-BR" smtClean="0"/>
              <a:t>10/01/2020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683-2578-45E8-AED0-F4A541C0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10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86AE-5681-4C47-8F2F-61AB29059BDE}" type="datetimeFigureOut">
              <a:rPr lang="pt-BR" smtClean="0"/>
              <a:t>10/01/2020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683-2578-45E8-AED0-F4A541C0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71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86AE-5681-4C47-8F2F-61AB29059BDE}" type="datetimeFigureOut">
              <a:rPr lang="pt-BR" smtClean="0"/>
              <a:t>10/01/2020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4683-2578-45E8-AED0-F4A541C0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38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86AE-5681-4C47-8F2F-61AB29059BDE}" type="datetimeFigureOut">
              <a:rPr lang="pt-BR" smtClean="0"/>
              <a:t>10/01/2020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4683-2578-45E8-AED0-F4A541C01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2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48" y="226900"/>
            <a:ext cx="6503942" cy="402899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5" y="2343262"/>
            <a:ext cx="5035562" cy="3659384"/>
          </a:xfrm>
          <a:prstGeom prst="rect">
            <a:avLst/>
          </a:prstGeom>
        </p:spPr>
      </p:pic>
      <p:sp>
        <p:nvSpPr>
          <p:cNvPr id="19" name="Chave direita 18"/>
          <p:cNvSpPr/>
          <p:nvPr/>
        </p:nvSpPr>
        <p:spPr>
          <a:xfrm rot="10800000">
            <a:off x="6264509" y="1357672"/>
            <a:ext cx="312222" cy="1767445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Conector de seta reta 26"/>
          <p:cNvCxnSpPr/>
          <p:nvPr/>
        </p:nvCxnSpPr>
        <p:spPr>
          <a:xfrm flipV="1">
            <a:off x="2174791" y="2347986"/>
            <a:ext cx="4089717" cy="2149591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/>
          <p:cNvSpPr/>
          <p:nvPr/>
        </p:nvSpPr>
        <p:spPr>
          <a:xfrm>
            <a:off x="1486685" y="3661757"/>
            <a:ext cx="451262" cy="1671638"/>
          </a:xfrm>
          <a:prstGeom prst="rightBrac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351" y="3542927"/>
            <a:ext cx="5231761" cy="3200247"/>
          </a:xfrm>
          <a:prstGeom prst="rect">
            <a:avLst/>
          </a:prstGeom>
        </p:spPr>
      </p:pic>
      <p:cxnSp>
        <p:nvCxnSpPr>
          <p:cNvPr id="36" name="Conector de seta reta 35"/>
          <p:cNvCxnSpPr/>
          <p:nvPr/>
        </p:nvCxnSpPr>
        <p:spPr>
          <a:xfrm>
            <a:off x="7805517" y="1804087"/>
            <a:ext cx="756592" cy="1758510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22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674" y="1664215"/>
            <a:ext cx="7799751" cy="3939268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835240" y="3503221"/>
            <a:ext cx="1151907" cy="4868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/>
          <p:nvPr/>
        </p:nvPicPr>
        <p:blipFill rotWithShape="1">
          <a:blip r:embed="rId3"/>
          <a:srcRect b="37619"/>
          <a:stretch/>
        </p:blipFill>
        <p:spPr bwMode="auto">
          <a:xfrm>
            <a:off x="538905" y="204416"/>
            <a:ext cx="5057775" cy="1247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533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67" y="2069213"/>
            <a:ext cx="7105650" cy="279082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2422567" y="3325091"/>
            <a:ext cx="1474396" cy="9114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78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6" y="43468"/>
            <a:ext cx="7584332" cy="37960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20" y="4290801"/>
            <a:ext cx="3781425" cy="19240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448" y="4552207"/>
            <a:ext cx="4495800" cy="1981200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H="1">
            <a:off x="4096987" y="3702984"/>
            <a:ext cx="23751" cy="84922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5898790" y="5140012"/>
            <a:ext cx="1541658" cy="11281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5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51" y="501485"/>
            <a:ext cx="7237316" cy="15291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51" y="2298617"/>
            <a:ext cx="5428355" cy="20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48" y="1213533"/>
            <a:ext cx="8074836" cy="2120208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5640779" y="1903019"/>
            <a:ext cx="1080655" cy="58189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16200000">
            <a:off x="4807500" y="-2570008"/>
            <a:ext cx="492828" cy="7512908"/>
          </a:xfrm>
          <a:prstGeom prst="righ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3708601" y="469873"/>
            <a:ext cx="26370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Barra de menu do sistema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17" y="3607243"/>
            <a:ext cx="7716550" cy="2289193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1977962" y="3729840"/>
            <a:ext cx="4367708" cy="80653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5400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Barcia</dc:creator>
  <cp:lastModifiedBy>André Barcia</cp:lastModifiedBy>
  <cp:revision>10</cp:revision>
  <dcterms:created xsi:type="dcterms:W3CDTF">2020-01-10T14:58:32Z</dcterms:created>
  <dcterms:modified xsi:type="dcterms:W3CDTF">2020-01-10T17:44:24Z</dcterms:modified>
</cp:coreProperties>
</file>