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5" r:id="rId6"/>
    <p:sldId id="260" r:id="rId7"/>
    <p:sldId id="267" r:id="rId8"/>
    <p:sldId id="262" r:id="rId9"/>
    <p:sldId id="261" r:id="rId10"/>
    <p:sldId id="264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20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5/17/13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1D8BD707-D9CF-40AE-B4C6-C98DA3205C09}" type="datetimeFigureOut">
              <a:rPr lang="en-US" smtClean="0"/>
              <a:pPr/>
              <a:t>5/17/13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3428999"/>
          </a:xfrm>
        </p:spPr>
        <p:txBody>
          <a:bodyPr/>
          <a:lstStyle/>
          <a:p>
            <a:r>
              <a:rPr lang="en-US" sz="6600" dirty="0" smtClean="0"/>
              <a:t>Event Planner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572000"/>
            <a:ext cx="6400800" cy="1600200"/>
          </a:xfrm>
        </p:spPr>
        <p:txBody>
          <a:bodyPr>
            <a:noAutofit/>
          </a:bodyPr>
          <a:lstStyle/>
          <a:p>
            <a:r>
              <a:rPr lang="en-US" sz="1400" dirty="0"/>
              <a:t>SEIS 635 – Semester Project</a:t>
            </a:r>
          </a:p>
          <a:p>
            <a:r>
              <a:rPr lang="en-US" sz="1400" dirty="0"/>
              <a:t> </a:t>
            </a:r>
            <a:r>
              <a:rPr lang="en-US" sz="1400" dirty="0" smtClean="0"/>
              <a:t>     </a:t>
            </a:r>
            <a:endParaRPr lang="en-US" sz="1400" dirty="0"/>
          </a:p>
          <a:p>
            <a:r>
              <a:rPr lang="en-US" sz="1400" dirty="0"/>
              <a:t>May </a:t>
            </a:r>
            <a:r>
              <a:rPr lang="en-US" sz="1400" dirty="0" smtClean="0"/>
              <a:t>18, </a:t>
            </a:r>
            <a:r>
              <a:rPr lang="en-US" sz="1400" dirty="0"/>
              <a:t>2013</a:t>
            </a:r>
          </a:p>
          <a:p>
            <a:r>
              <a:rPr lang="en-US" sz="1400" dirty="0"/>
              <a:t>Ross Anderson / Ben Passe - (Group 1)</a:t>
            </a:r>
          </a:p>
        </p:txBody>
      </p:sp>
    </p:spTree>
    <p:extLst>
      <p:ext uri="{BB962C8B-B14F-4D97-AF65-F5344CB8AC3E}">
        <p14:creationId xmlns:p14="http://schemas.microsoft.com/office/powerpoint/2010/main" val="29494064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Differently the Next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Choose application subject sooner</a:t>
            </a:r>
          </a:p>
          <a:p>
            <a:endParaRPr lang="en-US" dirty="0" smtClean="0"/>
          </a:p>
          <a:p>
            <a:r>
              <a:rPr lang="en-US" dirty="0" smtClean="0"/>
              <a:t>Choose technology sooner</a:t>
            </a:r>
          </a:p>
          <a:p>
            <a:endParaRPr lang="en-US" dirty="0" smtClean="0"/>
          </a:p>
          <a:p>
            <a:r>
              <a:rPr lang="en-US" dirty="0" smtClean="0"/>
              <a:t>Create web or mobile 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3564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If we continued development…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Convert to a web application</a:t>
            </a:r>
          </a:p>
          <a:p>
            <a:pPr lvl="1"/>
            <a:r>
              <a:rPr lang="en-US" dirty="0" smtClean="0"/>
              <a:t>Dynamically resize for mobile apps</a:t>
            </a:r>
          </a:p>
          <a:p>
            <a:pPr lvl="1"/>
            <a:endParaRPr lang="en-US" dirty="0"/>
          </a:p>
          <a:p>
            <a:r>
              <a:rPr lang="en-US" dirty="0" smtClean="0"/>
              <a:t>Email notifications</a:t>
            </a:r>
          </a:p>
          <a:p>
            <a:pPr lvl="1"/>
            <a:r>
              <a:rPr lang="en-US" dirty="0" smtClean="0"/>
              <a:t>New events, wish list updates, RSVP’s, etc.</a:t>
            </a:r>
          </a:p>
          <a:p>
            <a:pPr lvl="1"/>
            <a:endParaRPr lang="en-US" dirty="0"/>
          </a:p>
          <a:p>
            <a:r>
              <a:rPr lang="en-US" dirty="0" smtClean="0"/>
              <a:t>Live links for ordering items from wish lists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50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Description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Desktop application to manage social events</a:t>
            </a:r>
          </a:p>
          <a:p>
            <a:endParaRPr lang="en-US" dirty="0" smtClean="0"/>
          </a:p>
          <a:p>
            <a:r>
              <a:rPr lang="en-US" dirty="0" smtClean="0"/>
              <a:t>Events include:</a:t>
            </a:r>
          </a:p>
          <a:p>
            <a:pPr lvl="1"/>
            <a:r>
              <a:rPr lang="en-US" dirty="0" smtClean="0"/>
              <a:t>Vendors</a:t>
            </a:r>
          </a:p>
          <a:p>
            <a:pPr lvl="1"/>
            <a:r>
              <a:rPr lang="en-US" dirty="0" smtClean="0"/>
              <a:t>Wish list with items</a:t>
            </a:r>
          </a:p>
          <a:p>
            <a:pPr lvl="1"/>
            <a:r>
              <a:rPr lang="en-US" dirty="0" smtClean="0"/>
              <a:t>Invitees</a:t>
            </a:r>
          </a:p>
          <a:p>
            <a:pPr lvl="1"/>
            <a:r>
              <a:rPr lang="en-US" dirty="0" smtClean="0"/>
              <a:t>Location information</a:t>
            </a:r>
          </a:p>
          <a:p>
            <a:endParaRPr lang="en-US" dirty="0"/>
          </a:p>
          <a:p>
            <a:r>
              <a:rPr lang="en-US" dirty="0" smtClean="0"/>
              <a:t>Developed in C# using Visual Studio</a:t>
            </a:r>
          </a:p>
          <a:p>
            <a:pPr lvl="1"/>
            <a:r>
              <a:rPr lang="en-US" dirty="0" smtClean="0"/>
              <a:t>Ideally could be ported to web application / mobile 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549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Requirements – Use Case Diagram</a:t>
            </a:r>
            <a:endParaRPr lang="en-US" sz="4000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7243" y="1600200"/>
            <a:ext cx="5269513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510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– Domain Model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2600" y="1600200"/>
            <a:ext cx="5181600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04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Analysis – System Sequence Diagram</a:t>
            </a:r>
            <a:endParaRPr lang="en-US" sz="3600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6852" y="1752600"/>
            <a:ext cx="5592148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455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– Class Diagram</a:t>
            </a:r>
            <a:endParaRPr lang="en-US" dirty="0"/>
          </a:p>
        </p:txBody>
      </p:sp>
      <p:pic>
        <p:nvPicPr>
          <p:cNvPr id="5" name="Content Placeholder 4" descr="Class Diagr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038" r="-1403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8431761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066800"/>
          </a:xfrm>
        </p:spPr>
        <p:txBody>
          <a:bodyPr/>
          <a:lstStyle/>
          <a:p>
            <a:r>
              <a:rPr lang="en-US" dirty="0" smtClean="0"/>
              <a:t>Database Diagram</a:t>
            </a:r>
            <a:endParaRPr lang="en-US" dirty="0"/>
          </a:p>
        </p:txBody>
      </p:sp>
      <p:pic>
        <p:nvPicPr>
          <p:cNvPr id="1026" name="Picture 2" descr="C:\Users\bpasse.ZIROUS\Documents\GitHub\SEIS635Project\Documents\Database Relationship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83890"/>
            <a:ext cx="8767790" cy="5116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6444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Organization 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Source and artifact control – </a:t>
            </a:r>
            <a:r>
              <a:rPr lang="en-US" dirty="0" err="1" smtClean="0"/>
              <a:t>GitHub</a:t>
            </a:r>
            <a:endParaRPr lang="en-US" dirty="0" smtClean="0"/>
          </a:p>
          <a:p>
            <a:pPr lvl="1"/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/ande8331/SEIS635Project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Communication: Gmail and in-class</a:t>
            </a:r>
          </a:p>
          <a:p>
            <a:endParaRPr lang="en-US" dirty="0"/>
          </a:p>
          <a:p>
            <a:r>
              <a:rPr lang="en-US" dirty="0" smtClean="0"/>
              <a:t>Assigned lead on each phase</a:t>
            </a:r>
          </a:p>
          <a:p>
            <a:pPr lvl="1"/>
            <a:r>
              <a:rPr lang="en-US" dirty="0" smtClean="0"/>
              <a:t>Reduce dependency on each other</a:t>
            </a:r>
          </a:p>
          <a:p>
            <a:pPr lvl="1"/>
            <a:r>
              <a:rPr lang="en-US" dirty="0" smtClean="0"/>
              <a:t>Reduce overhead for decision making</a:t>
            </a:r>
          </a:p>
          <a:p>
            <a:endParaRPr lang="en-US" dirty="0"/>
          </a:p>
          <a:p>
            <a:r>
              <a:rPr lang="en-US" dirty="0" smtClean="0"/>
              <a:t>Divided up tasks to reduce duplication of effort</a:t>
            </a:r>
          </a:p>
        </p:txBody>
      </p:sp>
    </p:spTree>
    <p:extLst>
      <p:ext uri="{BB962C8B-B14F-4D97-AF65-F5344CB8AC3E}">
        <p14:creationId xmlns:p14="http://schemas.microsoft.com/office/powerpoint/2010/main" val="41771214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pic>
        <p:nvPicPr>
          <p:cNvPr id="1029" name="Picture 5" descr="C:\Program Files (x86)\Microsoft Office\MEDIA\CAGCAT10\j0216588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2819400"/>
            <a:ext cx="1609725" cy="1808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10852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1411</TotalTime>
  <Words>163</Words>
  <Application>Microsoft Macintosh PowerPoint</Application>
  <PresentationFormat>On-screen Show (4:3)</PresentationFormat>
  <Paragraphs>48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Executive</vt:lpstr>
      <vt:lpstr>Event Planner</vt:lpstr>
      <vt:lpstr>Project Description</vt:lpstr>
      <vt:lpstr>Requirements – Use Case Diagram</vt:lpstr>
      <vt:lpstr>Analysis – Domain Model</vt:lpstr>
      <vt:lpstr>Analysis – System Sequence Diagram</vt:lpstr>
      <vt:lpstr>Design – Class Diagram</vt:lpstr>
      <vt:lpstr>Database Diagram</vt:lpstr>
      <vt:lpstr>Organization Strategy</vt:lpstr>
      <vt:lpstr>Demo</vt:lpstr>
      <vt:lpstr>Differently the Next Time</vt:lpstr>
      <vt:lpstr>If we continued development…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Event Planner</dc:title>
  <dc:creator>Ben Passe</dc:creator>
  <cp:lastModifiedBy>Ross Anderson</cp:lastModifiedBy>
  <cp:revision>15</cp:revision>
  <dcterms:created xsi:type="dcterms:W3CDTF">2006-08-16T00:00:00Z</dcterms:created>
  <dcterms:modified xsi:type="dcterms:W3CDTF">2013-05-17T21:39:33Z</dcterms:modified>
</cp:coreProperties>
</file>