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88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/>
          <a:lstStyle/>
          <a:p>
            <a:r>
              <a:rPr lang="en-US" sz="6600" dirty="0" smtClean="0"/>
              <a:t>Event Planner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Autofit/>
          </a:bodyPr>
          <a:lstStyle/>
          <a:p>
            <a:r>
              <a:rPr lang="en-US" sz="1400" dirty="0"/>
              <a:t>SEIS 635 – Semester Project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     </a:t>
            </a:r>
            <a:endParaRPr lang="en-US" sz="1400" dirty="0"/>
          </a:p>
          <a:p>
            <a:r>
              <a:rPr lang="en-US" sz="1400" dirty="0"/>
              <a:t>May </a:t>
            </a:r>
            <a:r>
              <a:rPr lang="en-US" sz="1400" dirty="0" smtClean="0"/>
              <a:t>18, </a:t>
            </a:r>
            <a:r>
              <a:rPr lang="en-US" sz="1400" dirty="0"/>
              <a:t>2013</a:t>
            </a:r>
          </a:p>
          <a:p>
            <a:r>
              <a:rPr lang="en-US" sz="1400" dirty="0"/>
              <a:t>Ross Anderson / Ben Passe - (Group 1)</a:t>
            </a:r>
          </a:p>
        </p:txBody>
      </p:sp>
    </p:spTree>
    <p:extLst>
      <p:ext uri="{BB962C8B-B14F-4D97-AF65-F5344CB8AC3E}">
        <p14:creationId xmlns:p14="http://schemas.microsoft.com/office/powerpoint/2010/main" val="29494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If we continued development…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a web application</a:t>
            </a:r>
          </a:p>
          <a:p>
            <a:pPr lvl="1"/>
            <a:r>
              <a:rPr lang="en-US" dirty="0" smtClean="0"/>
              <a:t>Dynamically resize for mobile apps</a:t>
            </a:r>
          </a:p>
          <a:p>
            <a:pPr lvl="1"/>
            <a:endParaRPr lang="en-US" dirty="0"/>
          </a:p>
          <a:p>
            <a:r>
              <a:rPr lang="en-US" dirty="0" smtClean="0"/>
              <a:t>Email notifications</a:t>
            </a:r>
          </a:p>
          <a:p>
            <a:pPr lvl="1"/>
            <a:r>
              <a:rPr lang="en-US" dirty="0" smtClean="0"/>
              <a:t>New events, wish list updates, RSVP’s, etc.</a:t>
            </a:r>
          </a:p>
          <a:p>
            <a:pPr lvl="1"/>
            <a:endParaRPr lang="en-US" dirty="0"/>
          </a:p>
          <a:p>
            <a:r>
              <a:rPr lang="en-US" dirty="0" smtClean="0"/>
              <a:t>Live links for ordering items from wish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 to manage social events</a:t>
            </a:r>
          </a:p>
          <a:p>
            <a:endParaRPr lang="en-US" dirty="0" smtClean="0"/>
          </a:p>
          <a:p>
            <a:r>
              <a:rPr lang="en-US" dirty="0" smtClean="0"/>
              <a:t>Events include: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Wish list with items</a:t>
            </a:r>
          </a:p>
          <a:p>
            <a:pPr lvl="1"/>
            <a:r>
              <a:rPr lang="en-US" dirty="0" smtClean="0"/>
              <a:t>Invitees</a:t>
            </a:r>
          </a:p>
          <a:p>
            <a:pPr lvl="1"/>
            <a:r>
              <a:rPr lang="en-US" dirty="0" smtClean="0"/>
              <a:t>Location information</a:t>
            </a:r>
          </a:p>
          <a:p>
            <a:endParaRPr lang="en-US" dirty="0"/>
          </a:p>
          <a:p>
            <a:r>
              <a:rPr lang="en-US" dirty="0" smtClean="0"/>
              <a:t>Developed in C# using Visual Studio</a:t>
            </a:r>
          </a:p>
          <a:p>
            <a:pPr lvl="1"/>
            <a:r>
              <a:rPr lang="en-US" dirty="0" smtClean="0"/>
              <a:t>Ideally could be ported to web application /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 – Use Case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43" y="1600200"/>
            <a:ext cx="52695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00200"/>
            <a:ext cx="5181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– System Sequence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852" y="1752600"/>
            <a:ext cx="5592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Class Diagram</a:t>
            </a:r>
            <a:endParaRPr lang="en-US" dirty="0"/>
          </a:p>
        </p:txBody>
      </p:sp>
      <p:pic>
        <p:nvPicPr>
          <p:cNvPr id="4" name="Content Placeholder 3" descr="Class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8" r="-10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31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artifact control –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/ande8331/SEIS635Project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Communication: Gmail and in-class</a:t>
            </a:r>
          </a:p>
          <a:p>
            <a:endParaRPr lang="en-US" dirty="0"/>
          </a:p>
          <a:p>
            <a:r>
              <a:rPr lang="en-US" dirty="0" smtClean="0"/>
              <a:t>Assigned lead on each phase</a:t>
            </a:r>
          </a:p>
          <a:p>
            <a:pPr lvl="1"/>
            <a:r>
              <a:rPr lang="en-US" dirty="0" smtClean="0"/>
              <a:t>Reduce dependency on each other</a:t>
            </a:r>
          </a:p>
          <a:p>
            <a:pPr lvl="1"/>
            <a:r>
              <a:rPr lang="en-US" dirty="0" smtClean="0"/>
              <a:t>Reduce overhead for decision making</a:t>
            </a:r>
          </a:p>
          <a:p>
            <a:endParaRPr lang="en-US" dirty="0"/>
          </a:p>
          <a:p>
            <a:r>
              <a:rPr lang="en-US" dirty="0" smtClean="0"/>
              <a:t>Divided up tasks to reduce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417712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9" name="Picture 5" descr="C:\Program Files (x86)\Microsoft Office\MEDIA\CAGCAT10\j021658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1609725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 the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Choose application subject sooner</a:t>
            </a:r>
          </a:p>
          <a:p>
            <a:endParaRPr lang="en-US" dirty="0" smtClean="0"/>
          </a:p>
          <a:p>
            <a:r>
              <a:rPr lang="en-US" dirty="0" smtClean="0"/>
              <a:t>Choose technology sooner</a:t>
            </a:r>
          </a:p>
          <a:p>
            <a:endParaRPr lang="en-US" dirty="0" smtClean="0"/>
          </a:p>
          <a:p>
            <a:r>
              <a:rPr lang="en-US" dirty="0" smtClean="0"/>
              <a:t>Create web or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1410</TotalTime>
  <Words>162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Event Planner</vt:lpstr>
      <vt:lpstr>Project Description</vt:lpstr>
      <vt:lpstr>Requirements – Use Case Diagram</vt:lpstr>
      <vt:lpstr>Analysis – Domain Model</vt:lpstr>
      <vt:lpstr>Analysis – System Sequence Diagram</vt:lpstr>
      <vt:lpstr>Design – Class Diagram</vt:lpstr>
      <vt:lpstr>Organization Strategy</vt:lpstr>
      <vt:lpstr>Demo</vt:lpstr>
      <vt:lpstr>Differently the Next Time</vt:lpstr>
      <vt:lpstr>If we continued development…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Ben Passe</dc:creator>
  <cp:lastModifiedBy>Ross Anderson</cp:lastModifiedBy>
  <cp:revision>12</cp:revision>
  <dcterms:created xsi:type="dcterms:W3CDTF">2006-08-16T00:00:00Z</dcterms:created>
  <dcterms:modified xsi:type="dcterms:W3CDTF">2013-05-15T01:50:27Z</dcterms:modified>
</cp:coreProperties>
</file>