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0" r:id="rId7"/>
    <p:sldId id="267" r:id="rId8"/>
    <p:sldId id="262" r:id="rId9"/>
    <p:sldId id="261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948CF-B3EA-4F51-820A-D16BE8431FC5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1CA84-32C6-4521-9E5B-9BE0C93F2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9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1CA84-32C6-4521-9E5B-9BE0C93F27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0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1CA84-32C6-4521-9E5B-9BE0C93F27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45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Ben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1CA84-32C6-4521-9E5B-9BE0C93F27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27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1CA84-32C6-4521-9E5B-9BE0C93F27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05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Ross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1CA84-32C6-4521-9E5B-9BE0C93F27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43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1CA84-32C6-4521-9E5B-9BE0C93F27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79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1CA84-32C6-4521-9E5B-9BE0C93F27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51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1CA84-32C6-4521-9E5B-9BE0C93F27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86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1CA84-32C6-4521-9E5B-9BE0C93F27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6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1CA84-32C6-4521-9E5B-9BE0C93F27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70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1CA84-32C6-4521-9E5B-9BE0C93F27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00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428999"/>
          </a:xfrm>
        </p:spPr>
        <p:txBody>
          <a:bodyPr/>
          <a:lstStyle/>
          <a:p>
            <a:r>
              <a:rPr lang="en-US" sz="6600" dirty="0" smtClean="0"/>
              <a:t>Event Planner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600200"/>
          </a:xfrm>
        </p:spPr>
        <p:txBody>
          <a:bodyPr>
            <a:noAutofit/>
          </a:bodyPr>
          <a:lstStyle/>
          <a:p>
            <a:r>
              <a:rPr lang="en-US" sz="1400" dirty="0"/>
              <a:t>SEIS 635 – Semester Project</a:t>
            </a:r>
          </a:p>
          <a:p>
            <a:r>
              <a:rPr lang="en-US" sz="1400" dirty="0"/>
              <a:t> </a:t>
            </a:r>
            <a:r>
              <a:rPr lang="en-US" sz="1400" dirty="0" smtClean="0"/>
              <a:t>     </a:t>
            </a:r>
            <a:endParaRPr lang="en-US" sz="1400" dirty="0"/>
          </a:p>
          <a:p>
            <a:r>
              <a:rPr lang="en-US" sz="1400" dirty="0"/>
              <a:t>May </a:t>
            </a:r>
            <a:r>
              <a:rPr lang="en-US" sz="1400" dirty="0" smtClean="0"/>
              <a:t>18, </a:t>
            </a:r>
            <a:r>
              <a:rPr lang="en-US" sz="1400" dirty="0"/>
              <a:t>2013</a:t>
            </a:r>
          </a:p>
          <a:p>
            <a:r>
              <a:rPr lang="en-US" sz="1400" dirty="0"/>
              <a:t>Ross Anderson / Ben Passe - (Group 1)</a:t>
            </a:r>
          </a:p>
        </p:txBody>
      </p:sp>
    </p:spTree>
    <p:extLst>
      <p:ext uri="{BB962C8B-B14F-4D97-AF65-F5344CB8AC3E}">
        <p14:creationId xmlns:p14="http://schemas.microsoft.com/office/powerpoint/2010/main" val="2949406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Differently the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Choose application subject sooner</a:t>
            </a:r>
          </a:p>
          <a:p>
            <a:endParaRPr lang="en-US" dirty="0" smtClean="0"/>
          </a:p>
          <a:p>
            <a:r>
              <a:rPr lang="en-US" dirty="0" smtClean="0"/>
              <a:t>Choose technology sooner</a:t>
            </a:r>
          </a:p>
          <a:p>
            <a:endParaRPr lang="en-US" dirty="0" smtClean="0"/>
          </a:p>
          <a:p>
            <a:r>
              <a:rPr lang="en-US" dirty="0" smtClean="0"/>
              <a:t>Create web or mobile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5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If we continued development…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to a web application</a:t>
            </a:r>
          </a:p>
          <a:p>
            <a:pPr lvl="1"/>
            <a:r>
              <a:rPr lang="en-US" dirty="0" smtClean="0"/>
              <a:t>Dynamically resize for mobile apps</a:t>
            </a:r>
          </a:p>
          <a:p>
            <a:pPr lvl="1"/>
            <a:endParaRPr lang="en-US" dirty="0"/>
          </a:p>
          <a:p>
            <a:r>
              <a:rPr lang="en-US" dirty="0" smtClean="0"/>
              <a:t>Email notifications</a:t>
            </a:r>
          </a:p>
          <a:p>
            <a:pPr lvl="1"/>
            <a:r>
              <a:rPr lang="en-US" dirty="0" smtClean="0"/>
              <a:t>New events, wish list updates, RSVP’s, etc.</a:t>
            </a:r>
          </a:p>
          <a:p>
            <a:pPr lvl="1"/>
            <a:endParaRPr lang="en-US" dirty="0"/>
          </a:p>
          <a:p>
            <a:r>
              <a:rPr lang="en-US" dirty="0" smtClean="0"/>
              <a:t>Live links for ordering items from wish 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Desktop application to manage social events</a:t>
            </a:r>
          </a:p>
          <a:p>
            <a:endParaRPr lang="en-US" dirty="0" smtClean="0"/>
          </a:p>
          <a:p>
            <a:r>
              <a:rPr lang="en-US" dirty="0" smtClean="0"/>
              <a:t>Events include:</a:t>
            </a:r>
          </a:p>
          <a:p>
            <a:pPr lvl="1"/>
            <a:r>
              <a:rPr lang="en-US" dirty="0" smtClean="0"/>
              <a:t>Vendors</a:t>
            </a:r>
          </a:p>
          <a:p>
            <a:pPr lvl="1"/>
            <a:r>
              <a:rPr lang="en-US" dirty="0" smtClean="0"/>
              <a:t>Wish list with items</a:t>
            </a:r>
          </a:p>
          <a:p>
            <a:pPr lvl="1"/>
            <a:r>
              <a:rPr lang="en-US" dirty="0" smtClean="0"/>
              <a:t>Invitees</a:t>
            </a:r>
          </a:p>
          <a:p>
            <a:pPr lvl="1"/>
            <a:r>
              <a:rPr lang="en-US" dirty="0" smtClean="0"/>
              <a:t>Location information</a:t>
            </a:r>
          </a:p>
          <a:p>
            <a:endParaRPr lang="en-US" dirty="0"/>
          </a:p>
          <a:p>
            <a:r>
              <a:rPr lang="en-US" dirty="0" smtClean="0"/>
              <a:t>Developed in C# using Visual Studio</a:t>
            </a:r>
          </a:p>
          <a:p>
            <a:pPr lvl="1"/>
            <a:r>
              <a:rPr lang="en-US" dirty="0" smtClean="0"/>
              <a:t>Ideally could be ported to web application / mobile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4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Requirements – Use Case Diagram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7243" y="1600200"/>
            <a:ext cx="526951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1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Domain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2600" y="1600200"/>
            <a:ext cx="51816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Analysis – System Sequence Diagram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6852" y="1752600"/>
            <a:ext cx="559214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5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Class Diagram</a:t>
            </a:r>
            <a:endParaRPr lang="en-US" dirty="0"/>
          </a:p>
        </p:txBody>
      </p:sp>
      <p:pic>
        <p:nvPicPr>
          <p:cNvPr id="4" name="Content Placeholder 3" descr="Class Diagr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68" r="-109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4317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dirty="0" smtClean="0"/>
              <a:t>Database Diagram</a:t>
            </a:r>
            <a:endParaRPr lang="en-US" dirty="0"/>
          </a:p>
        </p:txBody>
      </p:sp>
      <p:pic>
        <p:nvPicPr>
          <p:cNvPr id="1026" name="Picture 2" descr="C:\Users\bpasse.ZIROUS\Documents\GitHub\SEIS635Project\Documents\Database Relationship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83890"/>
            <a:ext cx="8767790" cy="511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444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and artifact control –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/ande8331/SEIS635Project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Communication: Gmail and in-class</a:t>
            </a:r>
          </a:p>
          <a:p>
            <a:endParaRPr lang="en-US" dirty="0"/>
          </a:p>
          <a:p>
            <a:r>
              <a:rPr lang="en-US" dirty="0" smtClean="0"/>
              <a:t>Assigned lead on each phase</a:t>
            </a:r>
          </a:p>
          <a:p>
            <a:pPr lvl="1"/>
            <a:r>
              <a:rPr lang="en-US" dirty="0" smtClean="0"/>
              <a:t>Reduce dependency on each other</a:t>
            </a:r>
          </a:p>
          <a:p>
            <a:pPr lvl="1"/>
            <a:r>
              <a:rPr lang="en-US" dirty="0" smtClean="0"/>
              <a:t>Reduce overhead for decision making</a:t>
            </a:r>
          </a:p>
          <a:p>
            <a:endParaRPr lang="en-US" dirty="0"/>
          </a:p>
          <a:p>
            <a:r>
              <a:rPr lang="en-US" dirty="0" smtClean="0"/>
              <a:t>Divided up tasks to reduce duplication of effort</a:t>
            </a:r>
          </a:p>
        </p:txBody>
      </p:sp>
    </p:spTree>
    <p:extLst>
      <p:ext uri="{BB962C8B-B14F-4D97-AF65-F5344CB8AC3E}">
        <p14:creationId xmlns:p14="http://schemas.microsoft.com/office/powerpoint/2010/main" val="417712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29" name="Picture 5" descr="C:\Program Files (x86)\Microsoft Office\MEDIA\CAGCAT10\j0216588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819400"/>
            <a:ext cx="1609725" cy="180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085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1422</TotalTime>
  <Words>177</Words>
  <Application>Microsoft Office PowerPoint</Application>
  <PresentationFormat>On-screen Show (4:3)</PresentationFormat>
  <Paragraphs>70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Event Planner</vt:lpstr>
      <vt:lpstr>Project Description</vt:lpstr>
      <vt:lpstr>Requirements – Use Case Diagram</vt:lpstr>
      <vt:lpstr>Analysis – Domain Model</vt:lpstr>
      <vt:lpstr>Analysis – System Sequence Diagram</vt:lpstr>
      <vt:lpstr>Design – Class Diagram</vt:lpstr>
      <vt:lpstr>Database Diagram</vt:lpstr>
      <vt:lpstr>Organization Strategy</vt:lpstr>
      <vt:lpstr>Demo</vt:lpstr>
      <vt:lpstr>Differently the Next Time</vt:lpstr>
      <vt:lpstr>If we continued development…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Planner</dc:title>
  <dc:creator>Ben Passe</dc:creator>
  <cp:lastModifiedBy>Ben Passe</cp:lastModifiedBy>
  <cp:revision>15</cp:revision>
  <dcterms:created xsi:type="dcterms:W3CDTF">2006-08-16T00:00:00Z</dcterms:created>
  <dcterms:modified xsi:type="dcterms:W3CDTF">2013-05-17T22:01:54Z</dcterms:modified>
</cp:coreProperties>
</file>