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1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48CF-B3EA-4F51-820A-D16BE8431FC5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CA84-32C6-4521-9E5B-9BE0C93F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Users\bpasse.ZIROUS\AppData\Local\Microsoft\Windows\Temporary Internet Files\Content.IE5\6SL6I7GN\MC90043151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9337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7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4000" dirty="0" smtClean="0"/>
              <a:t>Design – Class Diagram</a:t>
            </a:r>
            <a:endParaRPr lang="en-US" sz="4000" dirty="0"/>
          </a:p>
        </p:txBody>
      </p:sp>
      <p:pic>
        <p:nvPicPr>
          <p:cNvPr id="1027" name="Picture 3" descr="C:\Users\bpasse.ZIROUS\Documents\GitHub\SEIS635Project\Documents\Class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600" cy="60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6" name="Picture 2" descr="C:\Users\bpasse.ZIROUS\Documents\GitHub\SEIS635Project\Documents\Database Relationshi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890"/>
            <a:ext cx="8767790" cy="5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1430</TotalTime>
  <Words>178</Words>
  <Application>Microsoft Office PowerPoint</Application>
  <PresentationFormat>On-screen Show (4:3)</PresentationFormat>
  <Paragraphs>71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Database Diagram</vt:lpstr>
      <vt:lpstr>Organization Strategy</vt:lpstr>
      <vt:lpstr>Demo</vt:lpstr>
      <vt:lpstr>Differently the Next Time</vt:lpstr>
      <vt:lpstr>If we continued development…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Ben Passe</cp:lastModifiedBy>
  <cp:revision>17</cp:revision>
  <dcterms:created xsi:type="dcterms:W3CDTF">2006-08-16T00:00:00Z</dcterms:created>
  <dcterms:modified xsi:type="dcterms:W3CDTF">2013-05-17T23:50:32Z</dcterms:modified>
</cp:coreProperties>
</file>