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5" r:id="rId3"/>
    <p:sldId id="280" r:id="rId4"/>
    <p:sldId id="277" r:id="rId5"/>
    <p:sldId id="278" r:id="rId6"/>
    <p:sldId id="276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490" y="-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185" y="973435"/>
            <a:ext cx="770384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Drumuri minime în graf</a:t>
            </a:r>
          </a:p>
          <a:p>
            <a:pPr algn="ctr"/>
            <a:r>
              <a:rPr lang="ro-RO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(de sursă unică)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6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54400" y="45720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283200" y="16891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7874000" y="31496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388100" y="47498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717800" y="25527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3" name="Straight Connector 2"/>
          <p:cNvCxnSpPr>
            <a:cxnSpLocks/>
            <a:stCxn id="4" idx="7"/>
            <a:endCxn id="5" idx="3"/>
          </p:cNvCxnSpPr>
          <p:nvPr/>
        </p:nvCxnSpPr>
        <p:spPr>
          <a:xfrm flipV="1">
            <a:off x="4093968" y="2317827"/>
            <a:ext cx="1298964" cy="2362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8" idx="6"/>
            <a:endCxn id="6" idx="2"/>
          </p:cNvCxnSpPr>
          <p:nvPr/>
        </p:nvCxnSpPr>
        <p:spPr>
          <a:xfrm>
            <a:off x="3467100" y="2921000"/>
            <a:ext cx="4406900" cy="596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7" idx="0"/>
            <a:endCxn id="5" idx="5"/>
          </p:cNvCxnSpPr>
          <p:nvPr/>
        </p:nvCxnSpPr>
        <p:spPr>
          <a:xfrm flipH="1" flipV="1">
            <a:off x="5922768" y="2317827"/>
            <a:ext cx="839982" cy="24319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  <a:stCxn id="6" idx="0"/>
            <a:endCxn id="5" idx="6"/>
          </p:cNvCxnSpPr>
          <p:nvPr/>
        </p:nvCxnSpPr>
        <p:spPr>
          <a:xfrm flipH="1" flipV="1">
            <a:off x="6032500" y="2057400"/>
            <a:ext cx="2216150" cy="1092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stCxn id="4" idx="6"/>
            <a:endCxn id="7" idx="2"/>
          </p:cNvCxnSpPr>
          <p:nvPr/>
        </p:nvCxnSpPr>
        <p:spPr>
          <a:xfrm>
            <a:off x="4203700" y="4940300"/>
            <a:ext cx="2184400" cy="177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4" idx="1"/>
            <a:endCxn id="8" idx="4"/>
          </p:cNvCxnSpPr>
          <p:nvPr/>
        </p:nvCxnSpPr>
        <p:spPr>
          <a:xfrm flipH="1" flipV="1">
            <a:off x="3092450" y="3289300"/>
            <a:ext cx="471682" cy="1390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8" idx="5"/>
            <a:endCxn id="7" idx="1"/>
          </p:cNvCxnSpPr>
          <p:nvPr/>
        </p:nvCxnSpPr>
        <p:spPr>
          <a:xfrm>
            <a:off x="3357368" y="3181427"/>
            <a:ext cx="3140464" cy="16762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69220" y="3366604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2500519" y="4151843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00519" y="2630004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37921" y="2630004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4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06622" y="2630004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2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urved Connector 25"/>
          <p:cNvCxnSpPr>
            <a:cxnSpLocks/>
            <a:stCxn id="4" idx="1"/>
            <a:endCxn id="6" idx="6"/>
          </p:cNvCxnSpPr>
          <p:nvPr/>
        </p:nvCxnSpPr>
        <p:spPr>
          <a:xfrm rot="16200000" flipV="1">
            <a:off x="3376300" y="2871824"/>
            <a:ext cx="476173" cy="72913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35078" y="2630004"/>
            <a:ext cx="3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5" name="Curved Connector 25"/>
          <p:cNvCxnSpPr>
            <a:cxnSpLocks/>
            <a:stCxn id="6" idx="4"/>
            <a:endCxn id="5" idx="0"/>
          </p:cNvCxnSpPr>
          <p:nvPr/>
        </p:nvCxnSpPr>
        <p:spPr>
          <a:xfrm rot="5400000">
            <a:off x="2482550" y="3759223"/>
            <a:ext cx="785239" cy="12700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1088" y="3550088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4" name="Curved Connector 25"/>
          <p:cNvCxnSpPr>
            <a:cxnSpLocks/>
            <a:stCxn id="5" idx="7"/>
            <a:endCxn id="4" idx="2"/>
          </p:cNvCxnSpPr>
          <p:nvPr/>
        </p:nvCxnSpPr>
        <p:spPr>
          <a:xfrm rot="5400000" flipH="1" flipV="1">
            <a:off x="3242247" y="3632744"/>
            <a:ext cx="524812" cy="72913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24401" y="3900027"/>
            <a:ext cx="53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0" name="Curved Connector 25"/>
          <p:cNvCxnSpPr>
            <a:cxnSpLocks/>
          </p:cNvCxnSpPr>
          <p:nvPr/>
        </p:nvCxnSpPr>
        <p:spPr>
          <a:xfrm rot="10800000" flipH="1">
            <a:off x="2652919" y="3411131"/>
            <a:ext cx="109732" cy="1261412"/>
          </a:xfrm>
          <a:prstGeom prst="curvedConnector4">
            <a:avLst>
              <a:gd name="adj1" fmla="val -208326"/>
              <a:gd name="adj2" fmla="val 6032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1913" y="38425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34" name="Curved Connector 25"/>
          <p:cNvCxnSpPr>
            <a:cxnSpLocks/>
            <a:stCxn id="6" idx="0"/>
          </p:cNvCxnSpPr>
          <p:nvPr/>
        </p:nvCxnSpPr>
        <p:spPr>
          <a:xfrm rot="16200000" flipH="1">
            <a:off x="4045699" y="1459473"/>
            <a:ext cx="97671" cy="2438732"/>
          </a:xfrm>
          <a:prstGeom prst="curvedConnector4">
            <a:avLst>
              <a:gd name="adj1" fmla="val -464712"/>
              <a:gd name="adj2" fmla="val 4953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71330" y="2128542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3" name="Curved Connector 25"/>
          <p:cNvCxnSpPr>
            <a:cxnSpLocks/>
            <a:stCxn id="4" idx="6"/>
            <a:endCxn id="7" idx="3"/>
          </p:cNvCxnSpPr>
          <p:nvPr/>
        </p:nvCxnSpPr>
        <p:spPr>
          <a:xfrm flipV="1">
            <a:off x="4618520" y="3258731"/>
            <a:ext cx="729133" cy="47617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0803" y="3734904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48" name="Curved Connector 25"/>
          <p:cNvCxnSpPr>
            <a:cxnSpLocks/>
            <a:stCxn id="7" idx="6"/>
            <a:endCxn id="8" idx="2"/>
          </p:cNvCxnSpPr>
          <p:nvPr/>
        </p:nvCxnSpPr>
        <p:spPr>
          <a:xfrm>
            <a:off x="5987221" y="2998304"/>
            <a:ext cx="619401" cy="12700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8827" y="25366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89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22957" y="569844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44731" y="2186608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2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701183" y="2186608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4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322957" y="2186608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95431" y="3617844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694031" y="3617844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6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450483" y="3617844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7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44731" y="504908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8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22957" y="504908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9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>
            <a:stCxn id="4" idx="3"/>
            <a:endCxn id="5" idx="7"/>
          </p:cNvCxnSpPr>
          <p:nvPr/>
        </p:nvCxnSpPr>
        <p:spPr>
          <a:xfrm flipH="1">
            <a:off x="4584299" y="1198571"/>
            <a:ext cx="848390" cy="109591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stCxn id="4" idx="5"/>
            <a:endCxn id="6" idx="0"/>
          </p:cNvCxnSpPr>
          <p:nvPr/>
        </p:nvCxnSpPr>
        <p:spPr>
          <a:xfrm>
            <a:off x="5962525" y="1198571"/>
            <a:ext cx="1113308" cy="98803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4" idx="4"/>
            <a:endCxn id="7" idx="0"/>
          </p:cNvCxnSpPr>
          <p:nvPr/>
        </p:nvCxnSpPr>
        <p:spPr>
          <a:xfrm>
            <a:off x="5697607" y="1306444"/>
            <a:ext cx="0" cy="88016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5" idx="3"/>
            <a:endCxn id="8" idx="0"/>
          </p:cNvCxnSpPr>
          <p:nvPr/>
        </p:nvCxnSpPr>
        <p:spPr>
          <a:xfrm flipH="1">
            <a:off x="3570081" y="2815335"/>
            <a:ext cx="484382" cy="80250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5" idx="5"/>
            <a:endCxn id="9" idx="0"/>
          </p:cNvCxnSpPr>
          <p:nvPr/>
        </p:nvCxnSpPr>
        <p:spPr>
          <a:xfrm>
            <a:off x="4584299" y="2815335"/>
            <a:ext cx="484382" cy="80250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6" idx="5"/>
            <a:endCxn id="10" idx="0"/>
          </p:cNvCxnSpPr>
          <p:nvPr/>
        </p:nvCxnSpPr>
        <p:spPr>
          <a:xfrm>
            <a:off x="7340751" y="2815335"/>
            <a:ext cx="484382" cy="80250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9" idx="3"/>
            <a:endCxn id="11" idx="0"/>
          </p:cNvCxnSpPr>
          <p:nvPr/>
        </p:nvCxnSpPr>
        <p:spPr>
          <a:xfrm flipH="1">
            <a:off x="4319381" y="4246571"/>
            <a:ext cx="484382" cy="80250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9" idx="5"/>
            <a:endCxn id="12" idx="0"/>
          </p:cNvCxnSpPr>
          <p:nvPr/>
        </p:nvCxnSpPr>
        <p:spPr>
          <a:xfrm>
            <a:off x="5333599" y="4246571"/>
            <a:ext cx="364008" cy="80250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7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5721" y="1749287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5" name="Oval 4"/>
          <p:cNvSpPr/>
          <p:nvPr/>
        </p:nvSpPr>
        <p:spPr>
          <a:xfrm>
            <a:off x="4320482" y="2948886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6603133" y="2948474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5630481" y="4339537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7396902" y="4377636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9" name="Straight Connector 8"/>
          <p:cNvCxnSpPr>
            <a:cxnSpLocks/>
            <a:stCxn id="6" idx="5"/>
            <a:endCxn id="8" idx="0"/>
          </p:cNvCxnSpPr>
          <p:nvPr/>
        </p:nvCxnSpPr>
        <p:spPr>
          <a:xfrm rot="16200000" flipH="1">
            <a:off x="7106909" y="3712993"/>
            <a:ext cx="800434" cy="52885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6" idx="3"/>
            <a:endCxn id="7" idx="0"/>
          </p:cNvCxnSpPr>
          <p:nvPr/>
        </p:nvCxnSpPr>
        <p:spPr>
          <a:xfrm rot="5400000">
            <a:off x="5977832" y="3604502"/>
            <a:ext cx="762335" cy="7077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stCxn id="4" idx="5"/>
            <a:endCxn id="6" idx="0"/>
          </p:cNvCxnSpPr>
          <p:nvPr/>
        </p:nvCxnSpPr>
        <p:spPr>
          <a:xfrm>
            <a:off x="6055289" y="2378014"/>
            <a:ext cx="922494" cy="57046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4" idx="3"/>
            <a:endCxn id="5" idx="0"/>
          </p:cNvCxnSpPr>
          <p:nvPr/>
        </p:nvCxnSpPr>
        <p:spPr>
          <a:xfrm flipH="1">
            <a:off x="4695132" y="2378014"/>
            <a:ext cx="830321" cy="57087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6476"/>
              </p:ext>
            </p:extLst>
          </p:nvPr>
        </p:nvGraphicFramePr>
        <p:xfrm>
          <a:off x="2032000" y="71966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804673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74592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63425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986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31106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7350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63947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57670" y="25800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17121" y="28877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6572" y="28877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36023" y="28877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95474" y="28877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54925" y="28877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5" name="Oval 54"/>
          <p:cNvSpPr/>
          <p:nvPr/>
        </p:nvSpPr>
        <p:spPr>
          <a:xfrm>
            <a:off x="10197233" y="5406336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latin typeface="Arial" pitchFamily="34" charset="0"/>
                <a:cs typeface="Arial" pitchFamily="34" charset="0"/>
              </a:rPr>
              <a:t>7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Connector 56"/>
          <p:cNvCxnSpPr>
            <a:cxnSpLocks/>
            <a:endCxn id="55" idx="0"/>
          </p:cNvCxnSpPr>
          <p:nvPr/>
        </p:nvCxnSpPr>
        <p:spPr>
          <a:xfrm rot="16200000" flipH="1">
            <a:off x="9142327" y="3976779"/>
            <a:ext cx="2752033" cy="10708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17800" y="25527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4572000" y="12065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642100" y="20955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664200" y="36068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3949700" y="38354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G</a:t>
            </a:r>
          </a:p>
        </p:txBody>
      </p:sp>
      <p:cxnSp>
        <p:nvCxnSpPr>
          <p:cNvPr id="13" name="Straight Arrow Connector 12"/>
          <p:cNvCxnSpPr>
            <a:stCxn id="4" idx="7"/>
            <a:endCxn id="5" idx="2"/>
          </p:cNvCxnSpPr>
          <p:nvPr/>
        </p:nvCxnSpPr>
        <p:spPr>
          <a:xfrm rot="5400000" flipH="1" flipV="1">
            <a:off x="3421797" y="1510370"/>
            <a:ext cx="1085772" cy="12146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8" idx="1"/>
          </p:cNvCxnSpPr>
          <p:nvPr/>
        </p:nvCxnSpPr>
        <p:spPr>
          <a:xfrm>
            <a:off x="5321300" y="1574800"/>
            <a:ext cx="1430533" cy="628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4" idx="0"/>
          </p:cNvCxnSpPr>
          <p:nvPr/>
        </p:nvCxnSpPr>
        <p:spPr>
          <a:xfrm rot="16200000" flipH="1" flipV="1">
            <a:off x="5012395" y="283427"/>
            <a:ext cx="349328" cy="4189217"/>
          </a:xfrm>
          <a:prstGeom prst="curvedConnector3">
            <a:avLst>
              <a:gd name="adj1" fmla="val -37625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5"/>
            <a:endCxn id="10" idx="2"/>
          </p:cNvCxnSpPr>
          <p:nvPr/>
        </p:nvCxnSpPr>
        <p:spPr>
          <a:xfrm rot="16200000" flipH="1">
            <a:off x="3142397" y="3396397"/>
            <a:ext cx="1022272" cy="59233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5" idx="4"/>
            <a:endCxn id="10" idx="7"/>
          </p:cNvCxnSpPr>
          <p:nvPr/>
        </p:nvCxnSpPr>
        <p:spPr>
          <a:xfrm rot="5400000">
            <a:off x="3767873" y="2764495"/>
            <a:ext cx="2000172" cy="35738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1"/>
            <a:endCxn id="5" idx="5"/>
          </p:cNvCxnSpPr>
          <p:nvPr/>
        </p:nvCxnSpPr>
        <p:spPr>
          <a:xfrm rot="16200000" flipV="1">
            <a:off x="4553028" y="2493767"/>
            <a:ext cx="1879444" cy="56236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9" idx="7"/>
            <a:endCxn id="8" idx="4"/>
          </p:cNvCxnSpPr>
          <p:nvPr/>
        </p:nvCxnSpPr>
        <p:spPr>
          <a:xfrm rot="5400000" flipH="1" flipV="1">
            <a:off x="6218972" y="2916895"/>
            <a:ext cx="882572" cy="71298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6"/>
            <a:endCxn id="9" idx="2"/>
          </p:cNvCxnSpPr>
          <p:nvPr/>
        </p:nvCxnSpPr>
        <p:spPr>
          <a:xfrm flipV="1">
            <a:off x="4699000" y="3975100"/>
            <a:ext cx="965200" cy="2286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4115" y="2563900"/>
                <a:ext cx="10510313" cy="1269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o-RO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ro-RO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o-RO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</m:t>
                              </m:r>
                            </m:e>
                            <m:sup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ro-RO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f>
                            <m:fPr>
                              <m:ctrlPr>
                                <a:rPr lang="ro-RO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o-RO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o-RO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ro-R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ro-R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15" y="2563900"/>
                <a:ext cx="10510313" cy="12690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2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5E79142-FD8B-4FBF-BD32-76CF357CF1A2}"/>
              </a:ext>
            </a:extLst>
          </p:cNvPr>
          <p:cNvSpPr/>
          <p:nvPr/>
        </p:nvSpPr>
        <p:spPr>
          <a:xfrm>
            <a:off x="3652715" y="1593362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F5996B-829C-4649-B3AC-5772D8F96A38}"/>
              </a:ext>
            </a:extLst>
          </p:cNvPr>
          <p:cNvSpPr/>
          <p:nvPr/>
        </p:nvSpPr>
        <p:spPr>
          <a:xfrm>
            <a:off x="5346700" y="1607039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9D1639-0A64-4364-AA3E-9B9B0EA64505}"/>
              </a:ext>
            </a:extLst>
          </p:cNvPr>
          <p:cNvSpPr/>
          <p:nvPr/>
        </p:nvSpPr>
        <p:spPr>
          <a:xfrm>
            <a:off x="7017728" y="1607039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B3998F-31C3-428E-BF55-7AB3F4040FB6}"/>
              </a:ext>
            </a:extLst>
          </p:cNvPr>
          <p:cNvSpPr/>
          <p:nvPr/>
        </p:nvSpPr>
        <p:spPr>
          <a:xfrm>
            <a:off x="3652715" y="30607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C6655F-59C0-40C9-A90A-61ECBD058557}"/>
              </a:ext>
            </a:extLst>
          </p:cNvPr>
          <p:cNvSpPr/>
          <p:nvPr/>
        </p:nvSpPr>
        <p:spPr>
          <a:xfrm>
            <a:off x="5346700" y="30607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701DCE-1B62-4861-AA5A-8ADB18ABC49D}"/>
              </a:ext>
            </a:extLst>
          </p:cNvPr>
          <p:cNvSpPr/>
          <p:nvPr/>
        </p:nvSpPr>
        <p:spPr>
          <a:xfrm>
            <a:off x="7040685" y="3060700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CE5918-4C4B-4816-AF21-840953658FA9}"/>
              </a:ext>
            </a:extLst>
          </p:cNvPr>
          <p:cNvSpPr/>
          <p:nvPr/>
        </p:nvSpPr>
        <p:spPr>
          <a:xfrm>
            <a:off x="3652715" y="4528038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73A712-7F2B-45DA-8723-150C7F733BA3}"/>
              </a:ext>
            </a:extLst>
          </p:cNvPr>
          <p:cNvSpPr/>
          <p:nvPr/>
        </p:nvSpPr>
        <p:spPr>
          <a:xfrm>
            <a:off x="5346700" y="4528038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B86E68-E353-4ECF-9477-192F9F74D5D2}"/>
              </a:ext>
            </a:extLst>
          </p:cNvPr>
          <p:cNvSpPr/>
          <p:nvPr/>
        </p:nvSpPr>
        <p:spPr>
          <a:xfrm>
            <a:off x="7040685" y="4528038"/>
            <a:ext cx="749300" cy="73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49CE69-2CE4-49D9-B0E1-635A11CB3AB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402015" y="1961662"/>
            <a:ext cx="944685" cy="136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5488E5-CF1B-450D-BF00-E9B507C6EBD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096000" y="1975339"/>
            <a:ext cx="92172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6D096-A1BD-4E45-A25A-A70F7967F629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292283" y="2222089"/>
            <a:ext cx="1164149" cy="94648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0679F3-CBE9-481A-9C6B-F7A5A36A5F4F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5986268" y="2235766"/>
            <a:ext cx="1141192" cy="93280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6AD5A-4426-46E1-98A6-F4488A29A55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721350" y="2343639"/>
            <a:ext cx="0" cy="71706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9A7F0-A6F1-4F70-999C-171F4804CC0D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392378" y="2343639"/>
            <a:ext cx="22957" cy="71706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0CF23F-648C-4856-A5D1-39F8B603228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096000" y="3429000"/>
            <a:ext cx="94468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B8BCD9-4EBD-4E86-B017-A0D0BAA66FF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402015" y="3429000"/>
            <a:ext cx="94468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3D6178-1070-47C8-A2A8-1CB3B908AA4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027365" y="2329962"/>
            <a:ext cx="0" cy="73073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FDBD34-B64C-49E6-98EB-1B7B1294E1F8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flipV="1">
            <a:off x="7415335" y="3797300"/>
            <a:ext cx="0" cy="73073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4D8B92-ED51-4BA1-83BA-A078A85D3354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5986268" y="3689427"/>
            <a:ext cx="1164149" cy="94648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3037C5-DA29-447B-BEC5-966BD7A9D6F3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096000" y="4896338"/>
            <a:ext cx="94468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93F284-5528-44B1-8573-C50E0C18827C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5721350" y="3797300"/>
            <a:ext cx="0" cy="73073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978F647-84BD-41EF-94CF-C1A457D779B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402015" y="4896338"/>
            <a:ext cx="94468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4A1C39-3887-4210-9827-38B527F83E26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4027365" y="3797300"/>
            <a:ext cx="0" cy="73073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A3A330-83F5-4A47-BD47-5A589D8EA7BD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4292283" y="3689427"/>
            <a:ext cx="1164149" cy="94648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90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1578</TotalTime>
  <Words>85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Windows User</cp:lastModifiedBy>
  <cp:revision>100</cp:revision>
  <dcterms:created xsi:type="dcterms:W3CDTF">2016-01-08T17:48:56Z</dcterms:created>
  <dcterms:modified xsi:type="dcterms:W3CDTF">2018-08-17T09:31:06Z</dcterms:modified>
  <cp:contentStatus/>
</cp:coreProperties>
</file>