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52400" y="0"/>
            <a:ext cx="8839200" cy="32925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1873" y="3501886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Graph</a:t>
            </a:r>
            <a:br>
              <a:rPr lang="en-US" sz="1400" dirty="0" smtClean="0"/>
            </a:br>
            <a:r>
              <a:rPr lang="en-US" sz="1400" dirty="0" smtClean="0"/>
              <a:t>(as SVG element)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41344" y="1905000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Table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24200" y="5282325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Points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75706" y="56388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Groups  Nodes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7" idx="3"/>
          </p:cNvCxnSpPr>
          <p:nvPr/>
        </p:nvCxnSpPr>
        <p:spPr>
          <a:xfrm flipH="1">
            <a:off x="4419600" y="4131151"/>
            <a:ext cx="2092273" cy="15702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19600" y="5701425"/>
            <a:ext cx="2756106" cy="3564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H="1" flipV="1">
            <a:off x="7540573" y="4760415"/>
            <a:ext cx="282833" cy="8783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3650764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Within and Outside Edges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7" idx="1"/>
            <a:endCxn id="21" idx="2"/>
          </p:cNvCxnSpPr>
          <p:nvPr/>
        </p:nvCxnSpPr>
        <p:spPr>
          <a:xfrm rot="10800000">
            <a:off x="1346406" y="4450865"/>
            <a:ext cx="1777795" cy="125056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1"/>
            <a:endCxn id="6" idx="2"/>
          </p:cNvCxnSpPr>
          <p:nvPr/>
        </p:nvCxnSpPr>
        <p:spPr>
          <a:xfrm rot="10800000">
            <a:off x="441344" y="2534265"/>
            <a:ext cx="168256" cy="1516550"/>
          </a:xfrm>
          <a:prstGeom prst="curvedConnector3">
            <a:avLst>
              <a:gd name="adj1" fmla="val 2358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867146" y="513735"/>
            <a:ext cx="1993490" cy="10668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Dataset Selected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31390" y="417871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Controls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 flipV="1">
            <a:off x="2488790" y="1047135"/>
            <a:ext cx="3783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84083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Layout Calculated (</a:t>
            </a:r>
            <a:r>
              <a:rPr lang="en-US" sz="1400" dirty="0" err="1" smtClean="0"/>
              <a:t>igraph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315814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GML to JSON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7" idx="3"/>
            <a:endCxn id="33" idx="1"/>
          </p:cNvCxnSpPr>
          <p:nvPr/>
        </p:nvCxnSpPr>
        <p:spPr>
          <a:xfrm>
            <a:off x="4860636" y="1047135"/>
            <a:ext cx="523447" cy="18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857693" y="1048978"/>
            <a:ext cx="458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 flipH="1">
            <a:off x="7540573" y="1449028"/>
            <a:ext cx="512046" cy="20528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24201" y="3407567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Dataset</a:t>
            </a:r>
            <a:endParaRPr lang="en-US" sz="1400" dirty="0"/>
          </a:p>
        </p:txBody>
      </p:sp>
      <p:cxnSp>
        <p:nvCxnSpPr>
          <p:cNvPr id="90" name="Straight Arrow Connector 89"/>
          <p:cNvCxnSpPr>
            <a:stCxn id="85" idx="3"/>
            <a:endCxn id="33" idx="2"/>
          </p:cNvCxnSpPr>
          <p:nvPr/>
        </p:nvCxnSpPr>
        <p:spPr>
          <a:xfrm flipV="1">
            <a:off x="4419601" y="1449028"/>
            <a:ext cx="1701287" cy="2377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24200" y="43434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Uploads Dataset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3" idx="3"/>
            <a:endCxn id="33" idx="2"/>
          </p:cNvCxnSpPr>
          <p:nvPr/>
        </p:nvCxnSpPr>
        <p:spPr>
          <a:xfrm flipV="1">
            <a:off x="4419600" y="1449028"/>
            <a:ext cx="1701288" cy="3313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400" y="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Page Load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2286" y="5820696"/>
            <a:ext cx="406810" cy="2095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0996" y="577645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228600" y="6090563"/>
            <a:ext cx="406810" cy="20955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7310" y="604631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2286" y="6365867"/>
            <a:ext cx="406810" cy="2095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00996" y="6321623"/>
            <a:ext cx="128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Activity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8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71788"/>
            <a:ext cx="1543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543" y="36612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1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30143" y="2986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9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7</cp:revision>
  <dcterms:created xsi:type="dcterms:W3CDTF">2013-09-25T15:02:51Z</dcterms:created>
  <dcterms:modified xsi:type="dcterms:W3CDTF">2013-09-25T17:12:52Z</dcterms:modified>
</cp:coreProperties>
</file>