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799673"/>
            <a:ext cx="9144000" cy="400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144769"/>
            <a:ext cx="3058633" cy="306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438399"/>
            <a:ext cx="2601433" cy="6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168501"/>
            <a:ext cx="2601433" cy="565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1600200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87300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18730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14476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77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435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11033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2324" y="316850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233185" y="1647477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1286" y="160494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60870" y="1176668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39604" y="113413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11</cp:revision>
  <dcterms:created xsi:type="dcterms:W3CDTF">2013-09-25T15:02:51Z</dcterms:created>
  <dcterms:modified xsi:type="dcterms:W3CDTF">2013-10-09T14:26:03Z</dcterms:modified>
</cp:coreProperties>
</file>