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80B5-1734-4FC9-8F72-0C7543F7E92B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0288-A008-47E4-A9F8-3C6F3079A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52400" y="0"/>
            <a:ext cx="8839200" cy="32925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11873" y="3501886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Graph</a:t>
            </a:r>
            <a:br>
              <a:rPr lang="en-US" sz="1400" dirty="0" smtClean="0"/>
            </a:br>
            <a:r>
              <a:rPr lang="en-US" sz="1400" dirty="0" smtClean="0"/>
              <a:t>(as SVG element)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41344" y="1905000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Table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124200" y="5282325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Points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175706" y="56388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Groups  Nodes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2"/>
            <a:endCxn id="7" idx="3"/>
          </p:cNvCxnSpPr>
          <p:nvPr/>
        </p:nvCxnSpPr>
        <p:spPr>
          <a:xfrm flipH="1">
            <a:off x="4419600" y="4131151"/>
            <a:ext cx="2092273" cy="15702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4300" y="4760415"/>
            <a:ext cx="266700" cy="86026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5" idx="4"/>
          </p:cNvCxnSpPr>
          <p:nvPr/>
        </p:nvCxnSpPr>
        <p:spPr>
          <a:xfrm flipH="1" flipV="1">
            <a:off x="7540573" y="4760415"/>
            <a:ext cx="282833" cy="8783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9600" y="3650764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 Within and Outside Edges</a:t>
            </a:r>
            <a:endParaRPr lang="en-US" sz="1400" dirty="0"/>
          </a:p>
        </p:txBody>
      </p:sp>
      <p:cxnSp>
        <p:nvCxnSpPr>
          <p:cNvPr id="23" name="Curved Connector 22"/>
          <p:cNvCxnSpPr>
            <a:stCxn id="7" idx="1"/>
            <a:endCxn id="21" idx="2"/>
          </p:cNvCxnSpPr>
          <p:nvPr/>
        </p:nvCxnSpPr>
        <p:spPr>
          <a:xfrm rot="10800000">
            <a:off x="1346406" y="4450865"/>
            <a:ext cx="1777795" cy="1250560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1"/>
            <a:endCxn id="6" idx="2"/>
          </p:cNvCxnSpPr>
          <p:nvPr/>
        </p:nvCxnSpPr>
        <p:spPr>
          <a:xfrm rot="10800000">
            <a:off x="441344" y="2534265"/>
            <a:ext cx="168256" cy="1516550"/>
          </a:xfrm>
          <a:prstGeom prst="curvedConnector3">
            <a:avLst>
              <a:gd name="adj1" fmla="val 23586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2867146" y="513735"/>
            <a:ext cx="1993490" cy="1066800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Default Dataset Selected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431390" y="417871"/>
            <a:ext cx="2057400" cy="125852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Render Controls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8" idx="6"/>
            <a:endCxn id="27" idx="1"/>
          </p:cNvCxnSpPr>
          <p:nvPr/>
        </p:nvCxnSpPr>
        <p:spPr>
          <a:xfrm flipV="1">
            <a:off x="2488790" y="1047135"/>
            <a:ext cx="3783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384083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Initial Layout Calculated (</a:t>
            </a:r>
            <a:r>
              <a:rPr lang="en-US" sz="1400" dirty="0" err="1" smtClean="0"/>
              <a:t>igraph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7315814" y="648927"/>
            <a:ext cx="1473610" cy="800101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GML to JSON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7" idx="3"/>
            <a:endCxn id="33" idx="1"/>
          </p:cNvCxnSpPr>
          <p:nvPr/>
        </p:nvCxnSpPr>
        <p:spPr>
          <a:xfrm>
            <a:off x="4860636" y="1047135"/>
            <a:ext cx="523447" cy="18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6857693" y="1048978"/>
            <a:ext cx="45812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 flipH="1">
            <a:off x="7540573" y="1449028"/>
            <a:ext cx="512046" cy="20528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124201" y="3407567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Selects Dataset</a:t>
            </a:r>
            <a:endParaRPr lang="en-US" sz="1400" dirty="0"/>
          </a:p>
        </p:txBody>
      </p:sp>
      <p:cxnSp>
        <p:nvCxnSpPr>
          <p:cNvPr id="90" name="Straight Arrow Connector 89"/>
          <p:cNvCxnSpPr>
            <a:stCxn id="85" idx="3"/>
            <a:endCxn id="33" idx="2"/>
          </p:cNvCxnSpPr>
          <p:nvPr/>
        </p:nvCxnSpPr>
        <p:spPr>
          <a:xfrm flipV="1">
            <a:off x="4419601" y="1449028"/>
            <a:ext cx="1701287" cy="23776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124200" y="4343400"/>
            <a:ext cx="1295400" cy="83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Uploads Dataset</a:t>
            </a:r>
            <a:endParaRPr lang="en-US" sz="1400" dirty="0"/>
          </a:p>
        </p:txBody>
      </p:sp>
      <p:cxnSp>
        <p:nvCxnSpPr>
          <p:cNvPr id="94" name="Straight Arrow Connector 93"/>
          <p:cNvCxnSpPr>
            <a:stCxn id="93" idx="3"/>
            <a:endCxn id="33" idx="2"/>
          </p:cNvCxnSpPr>
          <p:nvPr/>
        </p:nvCxnSpPr>
        <p:spPr>
          <a:xfrm flipV="1">
            <a:off x="4419600" y="1449028"/>
            <a:ext cx="1701288" cy="33134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2400" y="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Page Load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32286" y="5820696"/>
            <a:ext cx="406810" cy="2095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00996" y="5776452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Flowchart: Alternate Process 105"/>
          <p:cNvSpPr/>
          <p:nvPr/>
        </p:nvSpPr>
        <p:spPr>
          <a:xfrm>
            <a:off x="228600" y="6090563"/>
            <a:ext cx="406810" cy="209550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97310" y="6046319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Side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2286" y="6365867"/>
            <a:ext cx="406810" cy="2095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00996" y="6321623"/>
            <a:ext cx="128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Activity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8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871788"/>
            <a:ext cx="1543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0543" y="366123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1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30143" y="2986031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591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48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6</cp:revision>
  <dcterms:created xsi:type="dcterms:W3CDTF">2013-09-25T15:02:51Z</dcterms:created>
  <dcterms:modified xsi:type="dcterms:W3CDTF">2013-09-25T16:29:52Z</dcterms:modified>
</cp:coreProperties>
</file>