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F5FA0-9438-4885-9240-FC9A9233F97F}">
          <p14:sldIdLst>
            <p14:sldId id="259"/>
            <p14:sldId id="256"/>
            <p14:sldId id="257"/>
            <p14:sldId id="261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34"/>
    <a:srgbClr val="897B95"/>
    <a:srgbClr val="674884"/>
    <a:srgbClr val="B26A69"/>
    <a:srgbClr val="951B1C"/>
    <a:srgbClr val="6A9C60"/>
    <a:srgbClr val="1E701E"/>
    <a:srgbClr val="B28254"/>
    <a:srgbClr val="B25809"/>
    <a:srgbClr val="798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223B-A512-4D2E-9578-3B4356B815F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C6F-76E5-488C-8CF5-8448FF7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AC6F-76E5-488C-8CF5-8448FF75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ee\Documents\GitHub\CreativeComponent\paper\images\graphdr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628650"/>
            <a:ext cx="8535987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25" y="2050200"/>
            <a:ext cx="571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003642" y="1858176"/>
            <a:ext cx="192024" cy="1920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3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362200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211033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868" y="1144768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091604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33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7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1846" y="218660"/>
            <a:ext cx="7658900" cy="5605669"/>
            <a:chOff x="391846" y="218660"/>
            <a:chExt cx="7658900" cy="5605669"/>
          </a:xfrm>
        </p:grpSpPr>
        <p:grpSp>
          <p:nvGrpSpPr>
            <p:cNvPr id="11" name="Group 10"/>
            <p:cNvGrpSpPr/>
            <p:nvPr/>
          </p:nvGrpSpPr>
          <p:grpSpPr>
            <a:xfrm>
              <a:off x="391846" y="218660"/>
              <a:ext cx="7658900" cy="5605669"/>
              <a:chOff x="391846" y="218660"/>
              <a:chExt cx="7658900" cy="560566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1846" y="218660"/>
                <a:ext cx="7658900" cy="5605669"/>
                <a:chOff x="391846" y="228600"/>
                <a:chExt cx="7658900" cy="5605669"/>
              </a:xfrm>
            </p:grpSpPr>
            <p:pic>
              <p:nvPicPr>
                <p:cNvPr id="5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206" t="31250" r="10530" b="8968"/>
                <a:stretch/>
              </p:blipFill>
              <p:spPr bwMode="auto">
                <a:xfrm>
                  <a:off x="6139142" y="3866322"/>
                  <a:ext cx="188699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983" t="32610" r="12160" b="8424"/>
                <a:stretch/>
              </p:blipFill>
              <p:spPr bwMode="auto">
                <a:xfrm>
                  <a:off x="4294614" y="3866322"/>
                  <a:ext cx="1896221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575" t="30707" r="13792" b="9240"/>
                <a:stretch/>
              </p:blipFill>
              <p:spPr bwMode="auto">
                <a:xfrm>
                  <a:off x="2347688" y="3907209"/>
                  <a:ext cx="181225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6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312" t="33288" r="9443" b="7201"/>
                <a:stretch/>
              </p:blipFill>
              <p:spPr bwMode="auto">
                <a:xfrm>
                  <a:off x="431876" y="4005469"/>
                  <a:ext cx="1853852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5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95" t="31522" r="12568" b="8696"/>
                <a:stretch/>
              </p:blipFill>
              <p:spPr bwMode="auto">
                <a:xfrm>
                  <a:off x="6179083" y="2107095"/>
                  <a:ext cx="1828799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575" t="33966" r="14199" b="6249"/>
                <a:stretch/>
              </p:blipFill>
              <p:spPr bwMode="auto">
                <a:xfrm>
                  <a:off x="4294614" y="2037522"/>
                  <a:ext cx="1803862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780" t="30162" r="11549" b="10054"/>
                <a:stretch/>
              </p:blipFill>
              <p:spPr bwMode="auto">
                <a:xfrm>
                  <a:off x="2360940" y="2057400"/>
                  <a:ext cx="1903615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644" t="31520" r="11889" b="9783"/>
                <a:stretch/>
              </p:blipFill>
              <p:spPr bwMode="auto">
                <a:xfrm>
                  <a:off x="393602" y="2037522"/>
                  <a:ext cx="193040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328" t="31520" r="11345" b="8424"/>
                <a:stretch/>
              </p:blipFill>
              <p:spPr bwMode="auto">
                <a:xfrm>
                  <a:off x="6250909" y="228600"/>
                  <a:ext cx="1799837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614" t="32064" r="8696" b="6251"/>
                <a:stretch/>
              </p:blipFill>
              <p:spPr bwMode="auto">
                <a:xfrm>
                  <a:off x="4253948" y="278295"/>
                  <a:ext cx="1885194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01" t="31289" r="6450" b="7802"/>
                <a:stretch/>
              </p:blipFill>
              <p:spPr bwMode="auto">
                <a:xfrm>
                  <a:off x="2312925" y="228600"/>
                  <a:ext cx="195163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659" t="30682" r="12045" b="12728"/>
                <a:stretch/>
              </p:blipFill>
              <p:spPr bwMode="auto">
                <a:xfrm>
                  <a:off x="393602" y="228600"/>
                  <a:ext cx="1865523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391846" y="228600"/>
                  <a:ext cx="7658900" cy="5487531"/>
                  <a:chOff x="391846" y="228600"/>
                  <a:chExt cx="7658900" cy="5487531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221715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135374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308202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3380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21937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6135596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308424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93602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4222562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136221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2306668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91846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0" name="Rectangle 59"/>
              <p:cNvSpPr/>
              <p:nvPr/>
            </p:nvSpPr>
            <p:spPr>
              <a:xfrm>
                <a:off x="719617" y="645316"/>
                <a:ext cx="575783" cy="464348"/>
              </a:xfrm>
              <a:prstGeom prst="rect">
                <a:avLst/>
              </a:prstGeom>
              <a:noFill/>
              <a:ln w="3175">
                <a:solidFill>
                  <a:srgbClr val="1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13424" y="1256581"/>
                <a:ext cx="384048" cy="667512"/>
              </a:xfrm>
              <a:prstGeom prst="rect">
                <a:avLst/>
              </a:prstGeom>
              <a:noFill/>
              <a:ln w="3175">
                <a:solidFill>
                  <a:srgbClr val="798B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79240" y="278295"/>
                <a:ext cx="457200" cy="594360"/>
              </a:xfrm>
              <a:prstGeom prst="rect">
                <a:avLst/>
              </a:prstGeom>
              <a:noFill/>
              <a:ln w="3175">
                <a:solidFill>
                  <a:srgbClr val="B25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410678" y="691954"/>
                <a:ext cx="658368" cy="338328"/>
              </a:xfrm>
              <a:prstGeom prst="rect">
                <a:avLst/>
              </a:prstGeom>
              <a:noFill/>
              <a:ln w="3175">
                <a:solidFill>
                  <a:srgbClr val="B28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91305" y="2203107"/>
                <a:ext cx="347472" cy="380983"/>
              </a:xfrm>
              <a:prstGeom prst="rect">
                <a:avLst/>
              </a:prstGeom>
              <a:noFill/>
              <a:ln w="3175">
                <a:solidFill>
                  <a:srgbClr val="1E7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471389" y="2373017"/>
                <a:ext cx="475488" cy="400717"/>
              </a:xfrm>
              <a:prstGeom prst="rect">
                <a:avLst/>
              </a:prstGeom>
              <a:noFill/>
              <a:ln w="3175">
                <a:solidFill>
                  <a:srgbClr val="6A9C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901586" y="3228725"/>
                <a:ext cx="429768" cy="475488"/>
              </a:xfrm>
              <a:prstGeom prst="rect">
                <a:avLst/>
              </a:prstGeom>
              <a:noFill/>
              <a:ln w="3175">
                <a:solidFill>
                  <a:srgbClr val="951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64659" y="2721043"/>
                <a:ext cx="448056" cy="502920"/>
              </a:xfrm>
              <a:prstGeom prst="rect">
                <a:avLst/>
              </a:prstGeom>
              <a:noFill/>
              <a:ln w="3175">
                <a:solidFill>
                  <a:srgbClr val="B26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33242" y="4570980"/>
                <a:ext cx="320040" cy="547840"/>
              </a:xfrm>
              <a:prstGeom prst="rect">
                <a:avLst/>
              </a:prstGeom>
              <a:noFill/>
              <a:ln w="3175">
                <a:solidFill>
                  <a:srgbClr val="6748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687774" y="4501959"/>
                <a:ext cx="374904" cy="438912"/>
              </a:xfrm>
              <a:prstGeom prst="rect">
                <a:avLst/>
              </a:prstGeom>
              <a:noFill/>
              <a:ln w="3175">
                <a:solidFill>
                  <a:srgbClr val="897B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04406" y="4886630"/>
                <a:ext cx="374904" cy="347405"/>
              </a:xfrm>
              <a:prstGeom prst="rect">
                <a:avLst/>
              </a:prstGeom>
              <a:noFill/>
              <a:ln w="3175">
                <a:solidFill>
                  <a:srgbClr val="623C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427936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4489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27936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4489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27936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4489" y="3864902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349387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70214" y="3864902"/>
              <a:ext cx="55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256190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02401" y="3864902"/>
              <a:ext cx="43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174414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93731" y="3864902"/>
              <a:ext cx="414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174414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0967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256190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42743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2349387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35940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349387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5940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4256190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2743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6174414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160967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805876" y="861118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10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225383" y="1114822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021421" y="754438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14057" y="3253435"/>
            <a:ext cx="586620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Pac-10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229744" y="2584090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WAC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53710" y="3329309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12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041365" y="2446930"/>
            <a:ext cx="586620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East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33346" y="4389125"/>
            <a:ext cx="497419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C-USA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174386" y="4934161"/>
            <a:ext cx="478296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701241" y="3986129"/>
            <a:ext cx="775275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Mountain West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31352" y="4260449"/>
            <a:ext cx="63748" cy="435916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014057" y="4526409"/>
            <a:ext cx="31875" cy="28526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578201" y="5157225"/>
            <a:ext cx="586620" cy="137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West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6914567" y="4791791"/>
            <a:ext cx="74955" cy="365434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123</Words>
  <Application>Microsoft Office PowerPoint</Application>
  <PresentationFormat>On-screen Show (4:3)</PresentationFormat>
  <Paragraphs>68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39</cp:revision>
  <dcterms:created xsi:type="dcterms:W3CDTF">2013-09-25T15:02:51Z</dcterms:created>
  <dcterms:modified xsi:type="dcterms:W3CDTF">2013-11-18T02:08:04Z</dcterms:modified>
</cp:coreProperties>
</file>