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398" y="-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fld id="{D2FF36CF-3F43-4E90-8DF6-A2FC15262242}" type="slidenum">
              <a:rPr lang="en-US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3931920" y="4846320"/>
            <a:ext cx="2103120" cy="274320"/>
          </a:xfrm>
          <a:prstGeom prst="chevron">
            <a:avLst>
              <a:gd name="adj" fmla="val 20997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38" name="CustomShape 2"/>
          <p:cNvSpPr/>
          <p:nvPr/>
        </p:nvSpPr>
        <p:spPr>
          <a:xfrm>
            <a:off x="3383280" y="4846320"/>
            <a:ext cx="274320" cy="274320"/>
          </a:xfrm>
          <a:prstGeom prst="homePlate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39" name="CustomShape 3"/>
          <p:cNvSpPr/>
          <p:nvPr/>
        </p:nvSpPr>
        <p:spPr>
          <a:xfrm>
            <a:off x="3588480" y="4846320"/>
            <a:ext cx="274320" cy="274320"/>
          </a:xfrm>
          <a:prstGeom prst="chevron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0" name="CustomShape 4"/>
          <p:cNvSpPr/>
          <p:nvPr/>
        </p:nvSpPr>
        <p:spPr>
          <a:xfrm>
            <a:off x="3785040" y="4846320"/>
            <a:ext cx="274320" cy="274320"/>
          </a:xfrm>
          <a:prstGeom prst="chevron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1" name="CustomShape 5"/>
          <p:cNvSpPr/>
          <p:nvPr/>
        </p:nvSpPr>
        <p:spPr>
          <a:xfrm flipH="1">
            <a:off x="2826720" y="5223600"/>
            <a:ext cx="2103120" cy="274320"/>
          </a:xfrm>
          <a:prstGeom prst="chevron">
            <a:avLst>
              <a:gd name="adj" fmla="val 20997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2" name="CustomShape 6"/>
          <p:cNvSpPr/>
          <p:nvPr/>
        </p:nvSpPr>
        <p:spPr>
          <a:xfrm flipH="1">
            <a:off x="5204160" y="5223600"/>
            <a:ext cx="274320" cy="274320"/>
          </a:xfrm>
          <a:prstGeom prst="homePlate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3" name="CustomShape 7"/>
          <p:cNvSpPr/>
          <p:nvPr/>
        </p:nvSpPr>
        <p:spPr>
          <a:xfrm flipH="1">
            <a:off x="4998960" y="5223600"/>
            <a:ext cx="274320" cy="274320"/>
          </a:xfrm>
          <a:prstGeom prst="chevron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4" name="CustomShape 8"/>
          <p:cNvSpPr/>
          <p:nvPr/>
        </p:nvSpPr>
        <p:spPr>
          <a:xfrm flipH="1">
            <a:off x="4802400" y="5223600"/>
            <a:ext cx="274320" cy="274320"/>
          </a:xfrm>
          <a:prstGeom prst="chevron">
            <a:avLst>
              <a:gd name="adj" fmla="val 16200"/>
            </a:avLst>
          </a:prstGeom>
          <a:solidFill>
            <a:srgbClr val="CFE7F5"/>
          </a:solidFill>
          <a:ln>
            <a:solidFill>
              <a:srgbClr val="4C4C4C"/>
            </a:solidFill>
          </a:ln>
        </p:spPr>
      </p:sp>
      <p:sp>
        <p:nvSpPr>
          <p:cNvPr id="45" name="CustomShape 9"/>
          <p:cNvSpPr/>
          <p:nvPr/>
        </p:nvSpPr>
        <p:spPr>
          <a:xfrm>
            <a:off x="1280160" y="3931920"/>
            <a:ext cx="2103120" cy="2468880"/>
          </a:xfrm>
          <a:prstGeom prst="rect">
            <a:avLst/>
          </a:prstGeom>
          <a:solidFill>
            <a:srgbClr val="E6E6E6"/>
          </a:solidFill>
          <a:ln>
            <a:solidFill>
              <a:srgbClr val="4C4C4C"/>
            </a:solidFill>
          </a:ln>
        </p:spPr>
      </p:sp>
      <p:sp>
        <p:nvSpPr>
          <p:cNvPr id="46" name="CustomShape 10"/>
          <p:cNvSpPr/>
          <p:nvPr/>
        </p:nvSpPr>
        <p:spPr>
          <a:xfrm>
            <a:off x="5466960" y="3879360"/>
            <a:ext cx="2945520" cy="2468880"/>
          </a:xfrm>
          <a:prstGeom prst="flowChartMagneticDisk">
            <a:avLst/>
          </a:prstGeom>
          <a:solidFill>
            <a:srgbClr val="E6E6E6"/>
          </a:solidFill>
          <a:ln>
            <a:solidFill>
              <a:srgbClr val="4C4C4C"/>
            </a:solidFill>
          </a:ln>
        </p:spPr>
      </p:sp>
      <p:sp>
        <p:nvSpPr>
          <p:cNvPr id="47" name="CustomShape 11"/>
          <p:cNvSpPr/>
          <p:nvPr/>
        </p:nvSpPr>
        <p:spPr>
          <a:xfrm>
            <a:off x="6253920" y="4023360"/>
            <a:ext cx="1371600" cy="457200"/>
          </a:xfrm>
          <a:prstGeom prst="rect">
            <a:avLst/>
          </a:prstGeom>
        </p:spPr>
        <p:txBody>
          <a:bodyPr wrap="none" lIns="90000" tIns="45000" rIns="90000" bIns="45000" anchor="ctr"/>
          <a:lstStyle/>
          <a:p>
            <a:pPr algn="ctr"/>
            <a:r>
              <a:rPr lang="en-US"/>
              <a:t>Server Side</a:t>
            </a:r>
            <a:endParaRPr/>
          </a:p>
        </p:txBody>
      </p:sp>
      <p:pic>
        <p:nvPicPr>
          <p:cNvPr id="48" name="Picture 47"/>
          <p:cNvPicPr/>
          <p:nvPr/>
        </p:nvPicPr>
        <p:blipFill>
          <a:blip r:embed="rId2"/>
          <a:stretch>
            <a:fillRect/>
          </a:stretch>
        </p:blipFill>
        <p:spPr>
          <a:xfrm>
            <a:off x="6537960" y="4807440"/>
            <a:ext cx="685800" cy="521280"/>
          </a:xfrm>
          <a:prstGeom prst="rect">
            <a:avLst/>
          </a:prstGeom>
        </p:spPr>
      </p:pic>
      <p:sp>
        <p:nvSpPr>
          <p:cNvPr id="49" name="CustomShape 12"/>
          <p:cNvSpPr/>
          <p:nvPr/>
        </p:nvSpPr>
        <p:spPr>
          <a:xfrm>
            <a:off x="5577840" y="5466960"/>
            <a:ext cx="822960" cy="548640"/>
          </a:xfrm>
          <a:prstGeom prst="flowChartDocument">
            <a:avLst/>
          </a:prstGeom>
          <a:solidFill>
            <a:srgbClr val="999999"/>
          </a:solidFill>
          <a:ln>
            <a:solidFill>
              <a:srgbClr val="4C4C4C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solidFill>
                  <a:srgbClr val="4C4C4C"/>
                </a:solidFill>
              </a:rPr>
              <a:t>Shiny</a:t>
            </a:r>
            <a:endParaRPr/>
          </a:p>
        </p:txBody>
      </p:sp>
      <p:sp>
        <p:nvSpPr>
          <p:cNvPr id="50" name="CustomShape 13"/>
          <p:cNvSpPr/>
          <p:nvPr/>
        </p:nvSpPr>
        <p:spPr>
          <a:xfrm>
            <a:off x="6528240" y="5466960"/>
            <a:ext cx="822960" cy="548640"/>
          </a:xfrm>
          <a:prstGeom prst="flowChartDocument">
            <a:avLst/>
          </a:prstGeom>
          <a:solidFill>
            <a:srgbClr val="999999"/>
          </a:solidFill>
          <a:ln>
            <a:solidFill>
              <a:srgbClr val="4C4C4C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solidFill>
                  <a:srgbClr val="4C4C4C"/>
                </a:solidFill>
              </a:rPr>
              <a:t>igraph</a:t>
            </a:r>
            <a:endParaRPr/>
          </a:p>
        </p:txBody>
      </p:sp>
      <p:sp>
        <p:nvSpPr>
          <p:cNvPr id="51" name="CustomShape 14"/>
          <p:cNvSpPr/>
          <p:nvPr/>
        </p:nvSpPr>
        <p:spPr>
          <a:xfrm>
            <a:off x="7486560" y="5466960"/>
            <a:ext cx="822960" cy="548640"/>
          </a:xfrm>
          <a:prstGeom prst="flowChartDocument">
            <a:avLst/>
          </a:prstGeom>
          <a:solidFill>
            <a:srgbClr val="999999"/>
          </a:solidFill>
          <a:ln>
            <a:solidFill>
              <a:srgbClr val="4C4C4C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solidFill>
                  <a:srgbClr val="4C4C4C"/>
                </a:solidFill>
              </a:rPr>
              <a:t>rjson</a:t>
            </a:r>
            <a:endParaRPr/>
          </a:p>
        </p:txBody>
      </p:sp>
      <p:pic>
        <p:nvPicPr>
          <p:cNvPr id="52" name="Picture 51"/>
          <p:cNvPicPr/>
          <p:nvPr/>
        </p:nvPicPr>
        <p:blipFill>
          <a:blip r:embed="rId3"/>
          <a:stretch>
            <a:fillRect/>
          </a:stretch>
        </p:blipFill>
        <p:spPr>
          <a:xfrm>
            <a:off x="1401840" y="4258800"/>
            <a:ext cx="1828800" cy="1325880"/>
          </a:xfrm>
          <a:prstGeom prst="rect">
            <a:avLst/>
          </a:prstGeom>
        </p:spPr>
      </p:pic>
      <p:sp>
        <p:nvSpPr>
          <p:cNvPr id="53" name="CustomShape 15"/>
          <p:cNvSpPr/>
          <p:nvPr/>
        </p:nvSpPr>
        <p:spPr>
          <a:xfrm>
            <a:off x="1645920" y="3931920"/>
            <a:ext cx="1371600" cy="457200"/>
          </a:xfrm>
          <a:prstGeom prst="rect">
            <a:avLst/>
          </a:prstGeom>
        </p:spPr>
        <p:txBody>
          <a:bodyPr wrap="none" lIns="90000" tIns="45000" rIns="90000" bIns="45000" anchor="ctr"/>
          <a:lstStyle/>
          <a:p>
            <a:pPr algn="ctr"/>
            <a:r>
              <a:rPr lang="en-US"/>
              <a:t>Client Side</a:t>
            </a:r>
            <a:endParaRPr/>
          </a:p>
        </p:txBody>
      </p:sp>
      <p:sp>
        <p:nvSpPr>
          <p:cNvPr id="54" name="CustomShape 16"/>
          <p:cNvSpPr/>
          <p:nvPr/>
        </p:nvSpPr>
        <p:spPr>
          <a:xfrm>
            <a:off x="1920240" y="5669280"/>
            <a:ext cx="822960" cy="548640"/>
          </a:xfrm>
          <a:prstGeom prst="flowChartDocument">
            <a:avLst/>
          </a:prstGeom>
          <a:solidFill>
            <a:srgbClr val="999999"/>
          </a:solidFill>
          <a:ln>
            <a:solidFill>
              <a:srgbClr val="4C4C4C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>
                <a:solidFill>
                  <a:srgbClr val="4C4C4C"/>
                </a:solidFill>
              </a:rPr>
              <a:t>D3</a:t>
            </a:r>
            <a:endParaRPr/>
          </a:p>
        </p:txBody>
      </p:sp>
      <p:sp>
        <p:nvSpPr>
          <p:cNvPr id="55" name="TextShape 17"/>
          <p:cNvSpPr txBox="1"/>
          <p:nvPr/>
        </p:nvSpPr>
        <p:spPr>
          <a:xfrm>
            <a:off x="3563280" y="5479920"/>
            <a:ext cx="1948680" cy="2048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/>
            <a:r>
              <a:rPr lang="en-US" sz="800">
                <a:solidFill>
                  <a:srgbClr val="4C4C4C"/>
                </a:solidFill>
              </a:rPr>
              <a:t>Controls, formatted data, summary info</a:t>
            </a:r>
            <a:endParaRPr/>
          </a:p>
        </p:txBody>
      </p:sp>
      <p:sp>
        <p:nvSpPr>
          <p:cNvPr id="56" name="TextShape 18"/>
          <p:cNvSpPr txBox="1"/>
          <p:nvPr/>
        </p:nvSpPr>
        <p:spPr>
          <a:xfrm>
            <a:off x="3311280" y="4687920"/>
            <a:ext cx="1599480" cy="2048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/>
            <a:r>
              <a:rPr lang="en-US" sz="800">
                <a:solidFill>
                  <a:srgbClr val="4C4C4C"/>
                </a:solidFill>
              </a:rPr>
              <a:t>User interactions, updated data</a:t>
            </a:r>
            <a:endParaRPr/>
          </a:p>
        </p:txBody>
      </p:sp>
      <p:sp>
        <p:nvSpPr>
          <p:cNvPr id="2" name="Flowchart: Magnetic Disk 1"/>
          <p:cNvSpPr/>
          <p:nvPr/>
        </p:nvSpPr>
        <p:spPr>
          <a:xfrm>
            <a:off x="6331920" y="427037"/>
            <a:ext cx="3280392" cy="289560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Internal Storage 2"/>
          <p:cNvSpPr/>
          <p:nvPr/>
        </p:nvSpPr>
        <p:spPr>
          <a:xfrm>
            <a:off x="963912" y="927775"/>
            <a:ext cx="3268210" cy="1905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250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608 h 10000"/>
              <a:gd name="connsiteX3" fmla="*/ 10000 w 10000"/>
              <a:gd name="connsiteY3" fmla="*/ 125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608 h 10000"/>
              <a:gd name="connsiteX3" fmla="*/ 9958 w 10000"/>
              <a:gd name="connsiteY3" fmla="*/ 1608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58 w 10000"/>
              <a:gd name="connsiteY3" fmla="*/ 1608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58 w 10000"/>
              <a:gd name="connsiteY3" fmla="*/ 18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16 w 10000"/>
              <a:gd name="connsiteY3" fmla="*/ 211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16 w 10000"/>
              <a:gd name="connsiteY3" fmla="*/ 18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897 w 10000"/>
              <a:gd name="connsiteY3" fmla="*/ 19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897 w 10000"/>
              <a:gd name="connsiteY3" fmla="*/ 1895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0 w 10000"/>
              <a:gd name="connsiteY2" fmla="*/ 1966 h 10000"/>
              <a:gd name="connsiteX3" fmla="*/ 9916 w 10000"/>
              <a:gd name="connsiteY3" fmla="*/ 1962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33"/>
              <a:gd name="connsiteY0" fmla="*/ 0 h 10000"/>
              <a:gd name="connsiteX1" fmla="*/ 10000 w 10033"/>
              <a:gd name="connsiteY1" fmla="*/ 0 h 10000"/>
              <a:gd name="connsiteX2" fmla="*/ 10000 w 10033"/>
              <a:gd name="connsiteY2" fmla="*/ 10000 h 10000"/>
              <a:gd name="connsiteX3" fmla="*/ 0 w 10033"/>
              <a:gd name="connsiteY3" fmla="*/ 10000 h 10000"/>
              <a:gd name="connsiteX4" fmla="*/ 0 w 10033"/>
              <a:gd name="connsiteY4" fmla="*/ 0 h 10000"/>
              <a:gd name="connsiteX0" fmla="*/ 1250 w 10033"/>
              <a:gd name="connsiteY0" fmla="*/ 0 h 10000"/>
              <a:gd name="connsiteX1" fmla="*/ 1250 w 10033"/>
              <a:gd name="connsiteY1" fmla="*/ 10000 h 10000"/>
              <a:gd name="connsiteX2" fmla="*/ 0 w 10033"/>
              <a:gd name="connsiteY2" fmla="*/ 1966 h 10000"/>
              <a:gd name="connsiteX3" fmla="*/ 10033 w 10033"/>
              <a:gd name="connsiteY3" fmla="*/ 1962 h 10000"/>
              <a:gd name="connsiteX0" fmla="*/ 0 w 10033"/>
              <a:gd name="connsiteY0" fmla="*/ 0 h 10000"/>
              <a:gd name="connsiteX1" fmla="*/ 10000 w 10033"/>
              <a:gd name="connsiteY1" fmla="*/ 0 h 10000"/>
              <a:gd name="connsiteX2" fmla="*/ 10000 w 10033"/>
              <a:gd name="connsiteY2" fmla="*/ 10000 h 10000"/>
              <a:gd name="connsiteX3" fmla="*/ 0 w 10033"/>
              <a:gd name="connsiteY3" fmla="*/ 10000 h 10000"/>
              <a:gd name="connsiteX4" fmla="*/ 0 w 10033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3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33" h="10000" fill="none" extrusionOk="0">
                <a:moveTo>
                  <a:pt x="1250" y="0"/>
                </a:moveTo>
                <a:lnTo>
                  <a:pt x="1250" y="10000"/>
                </a:lnTo>
                <a:moveTo>
                  <a:pt x="0" y="1966"/>
                </a:moveTo>
                <a:lnTo>
                  <a:pt x="10033" y="1962"/>
                </a:lnTo>
              </a:path>
              <a:path w="10033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75164" y="961994"/>
            <a:ext cx="289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 Side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01591" y="640334"/>
            <a:ext cx="1141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Server Side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3272231" y="2070774"/>
            <a:ext cx="1547641" cy="457201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Process 57"/>
          <p:cNvSpPr/>
          <p:nvPr/>
        </p:nvSpPr>
        <p:spPr>
          <a:xfrm>
            <a:off x="5913348" y="2071234"/>
            <a:ext cx="1488241" cy="457201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2208" y="2070774"/>
            <a:ext cx="775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Binding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15125" y="2071234"/>
            <a:ext cx="775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Binding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4" name="Flowchart: Document 33"/>
          <p:cNvSpPr/>
          <p:nvPr/>
        </p:nvSpPr>
        <p:spPr>
          <a:xfrm>
            <a:off x="6631366" y="2071233"/>
            <a:ext cx="839976" cy="609600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31366" y="2071233"/>
            <a:ext cx="839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Shiny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1384420" y="1409011"/>
            <a:ext cx="1875768" cy="1347564"/>
          </a:xfrm>
          <a:prstGeom prst="flowChartProcess">
            <a:avLst/>
          </a:pr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ocument 4"/>
          <p:cNvSpPr/>
          <p:nvPr/>
        </p:nvSpPr>
        <p:spPr>
          <a:xfrm>
            <a:off x="1447464" y="2070775"/>
            <a:ext cx="839976" cy="609600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447464" y="2070775"/>
            <a:ext cx="839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D3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93886" y="1404546"/>
            <a:ext cx="92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Interactive Graph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" name="Flowchart: Process 60"/>
          <p:cNvSpPr/>
          <p:nvPr/>
        </p:nvSpPr>
        <p:spPr>
          <a:xfrm>
            <a:off x="2331341" y="1409011"/>
            <a:ext cx="1875768" cy="1347564"/>
          </a:xfrm>
          <a:prstGeom prst="flowChartProcess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272232" y="1404546"/>
            <a:ext cx="1070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User Controls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6" name="Flowchart: Document 35"/>
          <p:cNvSpPr/>
          <p:nvPr/>
        </p:nvSpPr>
        <p:spPr>
          <a:xfrm>
            <a:off x="3272232" y="2070775"/>
            <a:ext cx="839976" cy="609600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272232" y="2070775"/>
            <a:ext cx="839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Shiny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lowchart: Document 27"/>
          <p:cNvSpPr/>
          <p:nvPr/>
        </p:nvSpPr>
        <p:spPr>
          <a:xfrm>
            <a:off x="2361864" y="2070774"/>
            <a:ext cx="839976" cy="609600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361864" y="2070774"/>
            <a:ext cx="839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javascript</a:t>
            </a:r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(general)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63" name="Picture 62"/>
          <p:cNvPicPr/>
          <p:nvPr/>
        </p:nvPicPr>
        <p:blipFill>
          <a:blip r:embed="rId2"/>
          <a:stretch>
            <a:fillRect/>
          </a:stretch>
        </p:blipFill>
        <p:spPr>
          <a:xfrm>
            <a:off x="7723130" y="1452139"/>
            <a:ext cx="492301" cy="370942"/>
          </a:xfrm>
          <a:prstGeom prst="rect">
            <a:avLst/>
          </a:prstGeom>
        </p:spPr>
      </p:pic>
      <p:sp>
        <p:nvSpPr>
          <p:cNvPr id="64" name="Flowchart: Process 63"/>
          <p:cNvSpPr/>
          <p:nvPr/>
        </p:nvSpPr>
        <p:spPr>
          <a:xfrm>
            <a:off x="7517390" y="2009111"/>
            <a:ext cx="1828800" cy="1033170"/>
          </a:xfrm>
          <a:prstGeom prst="flowChartProcess">
            <a:avLst/>
          </a:prstGeom>
          <a:solidFill>
            <a:schemeClr val="accent3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7511780" y="2765282"/>
            <a:ext cx="2011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Data formatting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Flowchart: Document 29"/>
          <p:cNvSpPr/>
          <p:nvPr/>
        </p:nvSpPr>
        <p:spPr>
          <a:xfrm>
            <a:off x="8467534" y="2071234"/>
            <a:ext cx="839976" cy="609600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467534" y="2071234"/>
            <a:ext cx="839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rjson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Flowchart: Document 31"/>
          <p:cNvSpPr/>
          <p:nvPr/>
        </p:nvSpPr>
        <p:spPr>
          <a:xfrm>
            <a:off x="7554910" y="2071233"/>
            <a:ext cx="839976" cy="609600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554910" y="2071233"/>
            <a:ext cx="839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igraph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rot="5400000">
            <a:off x="7864235" y="606028"/>
            <a:ext cx="210403" cy="2676145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819872" y="2163819"/>
            <a:ext cx="1093476" cy="46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811712" y="2402479"/>
            <a:ext cx="1093476" cy="46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41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</dc:creator>
  <cp:lastModifiedBy>Andee</cp:lastModifiedBy>
  <cp:revision>4</cp:revision>
  <dcterms:modified xsi:type="dcterms:W3CDTF">2013-08-21T23:43:47Z</dcterms:modified>
</cp:coreProperties>
</file>