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D2FF36CF-3F43-4E90-8DF6-A2FC15262242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931920" y="4846320"/>
            <a:ext cx="2103120" cy="274320"/>
          </a:xfrm>
          <a:prstGeom prst="chevron">
            <a:avLst>
              <a:gd fmla="val 20997" name="adj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38" name="CustomShape 2"/>
          <p:cNvSpPr/>
          <p:nvPr/>
        </p:nvSpPr>
        <p:spPr>
          <a:xfrm>
            <a:off x="3383280" y="4846320"/>
            <a:ext cx="274320" cy="274320"/>
          </a:xfrm>
          <a:prstGeom prst="homePlate">
            <a:avLst>
              <a:gd fmla="val 16200" name="adj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39" name="CustomShape 3"/>
          <p:cNvSpPr/>
          <p:nvPr/>
        </p:nvSpPr>
        <p:spPr>
          <a:xfrm>
            <a:off x="3588480" y="4846320"/>
            <a:ext cx="274320" cy="274320"/>
          </a:xfrm>
          <a:prstGeom prst="chevron">
            <a:avLst>
              <a:gd fmla="val 16200" name="adj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0" name="CustomShape 4"/>
          <p:cNvSpPr/>
          <p:nvPr/>
        </p:nvSpPr>
        <p:spPr>
          <a:xfrm>
            <a:off x="3785040" y="4846320"/>
            <a:ext cx="274320" cy="274320"/>
          </a:xfrm>
          <a:prstGeom prst="chevron">
            <a:avLst>
              <a:gd fmla="val 16200" name="adj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1" name="CustomShape 5"/>
          <p:cNvSpPr/>
          <p:nvPr/>
        </p:nvSpPr>
        <p:spPr>
          <a:xfrm flipH="1">
            <a:off x="2826720" y="5223600"/>
            <a:ext cx="2103120" cy="274320"/>
          </a:xfrm>
          <a:prstGeom prst="chevron">
            <a:avLst>
              <a:gd fmla="val 20997" name="adj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2" name="CustomShape 6"/>
          <p:cNvSpPr/>
          <p:nvPr/>
        </p:nvSpPr>
        <p:spPr>
          <a:xfrm flipH="1">
            <a:off x="5204160" y="5223600"/>
            <a:ext cx="274320" cy="274320"/>
          </a:xfrm>
          <a:prstGeom prst="homePlate">
            <a:avLst>
              <a:gd fmla="val 16200" name="adj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3" name="CustomShape 7"/>
          <p:cNvSpPr/>
          <p:nvPr/>
        </p:nvSpPr>
        <p:spPr>
          <a:xfrm flipH="1">
            <a:off x="4998960" y="5223600"/>
            <a:ext cx="274320" cy="274320"/>
          </a:xfrm>
          <a:prstGeom prst="chevron">
            <a:avLst>
              <a:gd fmla="val 16200" name="adj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4" name="CustomShape 8"/>
          <p:cNvSpPr/>
          <p:nvPr/>
        </p:nvSpPr>
        <p:spPr>
          <a:xfrm flipH="1">
            <a:off x="4802400" y="5223600"/>
            <a:ext cx="274320" cy="274320"/>
          </a:xfrm>
          <a:prstGeom prst="chevron">
            <a:avLst>
              <a:gd fmla="val 16200" name="adj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5" name="CustomShape 9"/>
          <p:cNvSpPr/>
          <p:nvPr/>
        </p:nvSpPr>
        <p:spPr>
          <a:xfrm>
            <a:off x="1280160" y="3931920"/>
            <a:ext cx="2103120" cy="2468880"/>
          </a:xfrm>
          <a:prstGeom prst="rect">
            <a:avLst/>
          </a:prstGeom>
          <a:solidFill>
            <a:srgbClr val="e6e6e6"/>
          </a:solidFill>
          <a:ln>
            <a:solidFill>
              <a:srgbClr val="4c4c4c"/>
            </a:solidFill>
          </a:ln>
        </p:spPr>
      </p:sp>
      <p:sp>
        <p:nvSpPr>
          <p:cNvPr id="46" name="CustomShape 10"/>
          <p:cNvSpPr/>
          <p:nvPr/>
        </p:nvSpPr>
        <p:spPr>
          <a:xfrm>
            <a:off x="5466960" y="3879360"/>
            <a:ext cx="2945520" cy="2468880"/>
          </a:xfrm>
          <a:prstGeom prst="flowChartMagneticDisk">
            <a:avLst/>
          </a:prstGeom>
          <a:solidFill>
            <a:srgbClr val="e6e6e6"/>
          </a:solidFill>
          <a:ln>
            <a:solidFill>
              <a:srgbClr val="4c4c4c"/>
            </a:solidFill>
          </a:ln>
        </p:spPr>
      </p:sp>
      <p:sp>
        <p:nvSpPr>
          <p:cNvPr id="47" name="CustomShape 11"/>
          <p:cNvSpPr/>
          <p:nvPr/>
        </p:nvSpPr>
        <p:spPr>
          <a:xfrm>
            <a:off x="6253920" y="4023360"/>
            <a:ext cx="1371600" cy="45720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/>
            <a:r>
              <a:rPr lang="en-US"/>
              <a:t>Server Side</a:t>
            </a:r>
            <a:endParaRPr/>
          </a:p>
        </p:txBody>
      </p:sp>
      <p:pic>
        <p:nvPicPr>
          <p:cNvPr descr="" id="4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37960" y="4807440"/>
            <a:ext cx="685800" cy="521280"/>
          </a:xfrm>
          <a:prstGeom prst="rect">
            <a:avLst/>
          </a:prstGeom>
        </p:spPr>
      </p:pic>
      <p:sp>
        <p:nvSpPr>
          <p:cNvPr id="49" name="CustomShape 12"/>
          <p:cNvSpPr/>
          <p:nvPr/>
        </p:nvSpPr>
        <p:spPr>
          <a:xfrm>
            <a:off x="5577840" y="5466960"/>
            <a:ext cx="822960" cy="548640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400">
                <a:solidFill>
                  <a:srgbClr val="4c4c4c"/>
                </a:solidFill>
              </a:rPr>
              <a:t>Shiny</a:t>
            </a:r>
            <a:endParaRPr/>
          </a:p>
        </p:txBody>
      </p:sp>
      <p:sp>
        <p:nvSpPr>
          <p:cNvPr id="50" name="CustomShape 13"/>
          <p:cNvSpPr/>
          <p:nvPr/>
        </p:nvSpPr>
        <p:spPr>
          <a:xfrm>
            <a:off x="6528240" y="5466960"/>
            <a:ext cx="822960" cy="548640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400">
                <a:solidFill>
                  <a:srgbClr val="4c4c4c"/>
                </a:solidFill>
              </a:rPr>
              <a:t>igraph</a:t>
            </a:r>
            <a:endParaRPr/>
          </a:p>
        </p:txBody>
      </p:sp>
      <p:sp>
        <p:nvSpPr>
          <p:cNvPr id="51" name="CustomShape 14"/>
          <p:cNvSpPr/>
          <p:nvPr/>
        </p:nvSpPr>
        <p:spPr>
          <a:xfrm>
            <a:off x="7486560" y="5466960"/>
            <a:ext cx="822960" cy="548640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400">
                <a:solidFill>
                  <a:srgbClr val="4c4c4c"/>
                </a:solidFill>
              </a:rPr>
              <a:t>rjson</a:t>
            </a:r>
            <a:endParaRPr/>
          </a:p>
        </p:txBody>
      </p:sp>
      <p:pic>
        <p:nvPicPr>
          <p:cNvPr descr="" id="5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01840" y="4258800"/>
            <a:ext cx="1828800" cy="1325880"/>
          </a:xfrm>
          <a:prstGeom prst="rect">
            <a:avLst/>
          </a:prstGeom>
        </p:spPr>
      </p:pic>
      <p:sp>
        <p:nvSpPr>
          <p:cNvPr id="53" name="CustomShape 15"/>
          <p:cNvSpPr/>
          <p:nvPr/>
        </p:nvSpPr>
        <p:spPr>
          <a:xfrm>
            <a:off x="1645920" y="3931920"/>
            <a:ext cx="1371600" cy="45720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/>
            <a:r>
              <a:rPr lang="en-US"/>
              <a:t>Client Side</a:t>
            </a:r>
            <a:endParaRPr/>
          </a:p>
        </p:txBody>
      </p:sp>
      <p:sp>
        <p:nvSpPr>
          <p:cNvPr id="54" name="CustomShape 16"/>
          <p:cNvSpPr/>
          <p:nvPr/>
        </p:nvSpPr>
        <p:spPr>
          <a:xfrm>
            <a:off x="1920240" y="5669280"/>
            <a:ext cx="822960" cy="548640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400">
                <a:solidFill>
                  <a:srgbClr val="4c4c4c"/>
                </a:solidFill>
              </a:rPr>
              <a:t>D3</a:t>
            </a:r>
            <a:endParaRPr/>
          </a:p>
        </p:txBody>
      </p:sp>
      <p:sp>
        <p:nvSpPr>
          <p:cNvPr id="55" name="TextShape 17"/>
          <p:cNvSpPr txBox="1"/>
          <p:nvPr/>
        </p:nvSpPr>
        <p:spPr>
          <a:xfrm>
            <a:off x="3563280" y="5479920"/>
            <a:ext cx="1948680" cy="2048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800">
                <a:solidFill>
                  <a:srgbClr val="4c4c4c"/>
                </a:solidFill>
              </a:rPr>
              <a:t>Controls, formatted data, summary info</a:t>
            </a:r>
            <a:endParaRPr/>
          </a:p>
        </p:txBody>
      </p:sp>
      <p:sp>
        <p:nvSpPr>
          <p:cNvPr id="56" name="TextShape 18"/>
          <p:cNvSpPr txBox="1"/>
          <p:nvPr/>
        </p:nvSpPr>
        <p:spPr>
          <a:xfrm>
            <a:off x="3311280" y="4687920"/>
            <a:ext cx="1599480" cy="2048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800">
                <a:solidFill>
                  <a:srgbClr val="4c4c4c"/>
                </a:solidFill>
              </a:rPr>
              <a:t>User interactions, updated data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