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3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8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2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8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7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0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0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3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7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8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C80B5-1734-4FC9-8F72-0C7543F7E92B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4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3566592" y="4396494"/>
            <a:ext cx="1907712" cy="248858"/>
          </a:xfrm>
          <a:prstGeom prst="chevron">
            <a:avLst>
              <a:gd name="adj" fmla="val 20997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38" name="CustomShape 2"/>
          <p:cNvSpPr/>
          <p:nvPr/>
        </p:nvSpPr>
        <p:spPr>
          <a:xfrm>
            <a:off x="3068928" y="4396494"/>
            <a:ext cx="248832" cy="248858"/>
          </a:xfrm>
          <a:prstGeom prst="homePlate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39" name="CustomShape 3"/>
          <p:cNvSpPr/>
          <p:nvPr/>
        </p:nvSpPr>
        <p:spPr>
          <a:xfrm>
            <a:off x="3255062" y="4396494"/>
            <a:ext cx="248832" cy="248858"/>
          </a:xfrm>
          <a:prstGeom prst="chevron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0" name="CustomShape 4"/>
          <p:cNvSpPr/>
          <p:nvPr/>
        </p:nvSpPr>
        <p:spPr>
          <a:xfrm>
            <a:off x="3433359" y="4396494"/>
            <a:ext cx="248832" cy="248858"/>
          </a:xfrm>
          <a:prstGeom prst="chevron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1" name="CustomShape 5"/>
          <p:cNvSpPr/>
          <p:nvPr/>
        </p:nvSpPr>
        <p:spPr>
          <a:xfrm flipH="1">
            <a:off x="2564080" y="4738755"/>
            <a:ext cx="1907712" cy="248858"/>
          </a:xfrm>
          <a:prstGeom prst="chevron">
            <a:avLst>
              <a:gd name="adj" fmla="val 20997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2" name="CustomShape 6"/>
          <p:cNvSpPr/>
          <p:nvPr/>
        </p:nvSpPr>
        <p:spPr>
          <a:xfrm flipH="1">
            <a:off x="4720624" y="4738755"/>
            <a:ext cx="248832" cy="248858"/>
          </a:xfrm>
          <a:prstGeom prst="homePlate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3" name="CustomShape 7"/>
          <p:cNvSpPr/>
          <p:nvPr/>
        </p:nvSpPr>
        <p:spPr>
          <a:xfrm flipH="1">
            <a:off x="4534490" y="4738755"/>
            <a:ext cx="248832" cy="248858"/>
          </a:xfrm>
          <a:prstGeom prst="chevron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4" name="CustomShape 8"/>
          <p:cNvSpPr/>
          <p:nvPr/>
        </p:nvSpPr>
        <p:spPr>
          <a:xfrm flipH="1">
            <a:off x="4356193" y="4738755"/>
            <a:ext cx="248832" cy="248858"/>
          </a:xfrm>
          <a:prstGeom prst="chevron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5" name="CustomShape 9"/>
          <p:cNvSpPr/>
          <p:nvPr/>
        </p:nvSpPr>
        <p:spPr>
          <a:xfrm>
            <a:off x="1161216" y="3566967"/>
            <a:ext cx="1907712" cy="2239723"/>
          </a:xfrm>
          <a:prstGeom prst="rect">
            <a:avLst/>
          </a:prstGeom>
          <a:solidFill>
            <a:srgbClr val="E6E6E6"/>
          </a:solidFill>
          <a:ln>
            <a:solidFill>
              <a:srgbClr val="4C4C4C"/>
            </a:solidFill>
          </a:ln>
        </p:spPr>
      </p:sp>
      <p:sp>
        <p:nvSpPr>
          <p:cNvPr id="46" name="CustomShape 10"/>
          <p:cNvSpPr/>
          <p:nvPr/>
        </p:nvSpPr>
        <p:spPr>
          <a:xfrm>
            <a:off x="4959006" y="3519285"/>
            <a:ext cx="2671842" cy="2239723"/>
          </a:xfrm>
          <a:prstGeom prst="flowChartMagneticDisk">
            <a:avLst/>
          </a:prstGeom>
          <a:solidFill>
            <a:srgbClr val="E6E6E6"/>
          </a:solidFill>
          <a:ln>
            <a:solidFill>
              <a:srgbClr val="4C4C4C"/>
            </a:solidFill>
          </a:ln>
        </p:spPr>
      </p:sp>
      <p:sp>
        <p:nvSpPr>
          <p:cNvPr id="47" name="CustomShape 11"/>
          <p:cNvSpPr/>
          <p:nvPr/>
        </p:nvSpPr>
        <p:spPr>
          <a:xfrm>
            <a:off x="5672847" y="3649919"/>
            <a:ext cx="1244160" cy="414764"/>
          </a:xfrm>
          <a:prstGeom prst="rect">
            <a:avLst/>
          </a:prstGeom>
        </p:spPr>
        <p:txBody>
          <a:bodyPr wrap="none" lIns="81639" tIns="40820" rIns="81639" bIns="40820" anchor="ctr"/>
          <a:lstStyle/>
          <a:p>
            <a:pPr algn="ctr"/>
            <a:r>
              <a:rPr lang="en-US"/>
              <a:t>Server Side</a:t>
            </a:r>
            <a:endParaRPr/>
          </a:p>
        </p:txBody>
      </p:sp>
      <p:pic>
        <p:nvPicPr>
          <p:cNvPr id="48" name="Picture 47"/>
          <p:cNvPicPr/>
          <p:nvPr/>
        </p:nvPicPr>
        <p:blipFill>
          <a:blip r:embed="rId2"/>
          <a:stretch>
            <a:fillRect/>
          </a:stretch>
        </p:blipFill>
        <p:spPr>
          <a:xfrm>
            <a:off x="5930496" y="4361222"/>
            <a:ext cx="622080" cy="472896"/>
          </a:xfrm>
          <a:prstGeom prst="rect">
            <a:avLst/>
          </a:prstGeom>
        </p:spPr>
      </p:pic>
      <p:sp>
        <p:nvSpPr>
          <p:cNvPr id="49" name="CustomShape 12"/>
          <p:cNvSpPr/>
          <p:nvPr/>
        </p:nvSpPr>
        <p:spPr>
          <a:xfrm>
            <a:off x="5059584" y="4959527"/>
            <a:ext cx="746496" cy="497716"/>
          </a:xfrm>
          <a:prstGeom prst="flowChartDocument">
            <a:avLst/>
          </a:prstGeom>
          <a:solidFill>
            <a:srgbClr val="999999"/>
          </a:solidFill>
          <a:ln>
            <a:solidFill>
              <a:srgbClr val="4C4C4C"/>
            </a:solidFill>
          </a:ln>
        </p:spPr>
        <p:txBody>
          <a:bodyPr wrap="none" lIns="81639" tIns="40820" rIns="81639" bIns="40820" anchor="ctr"/>
          <a:lstStyle/>
          <a:p>
            <a:pPr algn="ctr"/>
            <a:r>
              <a:rPr lang="en-US" sz="1300">
                <a:solidFill>
                  <a:srgbClr val="4C4C4C"/>
                </a:solidFill>
              </a:rPr>
              <a:t>Shiny</a:t>
            </a:r>
            <a:endParaRPr/>
          </a:p>
        </p:txBody>
      </p:sp>
      <p:sp>
        <p:nvSpPr>
          <p:cNvPr id="50" name="CustomShape 13"/>
          <p:cNvSpPr/>
          <p:nvPr/>
        </p:nvSpPr>
        <p:spPr>
          <a:xfrm>
            <a:off x="5921679" y="4959527"/>
            <a:ext cx="746496" cy="497716"/>
          </a:xfrm>
          <a:prstGeom prst="flowChartDocument">
            <a:avLst/>
          </a:prstGeom>
          <a:solidFill>
            <a:srgbClr val="999999"/>
          </a:solidFill>
          <a:ln>
            <a:solidFill>
              <a:srgbClr val="4C4C4C"/>
            </a:solidFill>
          </a:ln>
        </p:spPr>
        <p:txBody>
          <a:bodyPr wrap="none" lIns="81639" tIns="40820" rIns="81639" bIns="40820" anchor="ctr"/>
          <a:lstStyle/>
          <a:p>
            <a:pPr algn="ctr"/>
            <a:r>
              <a:rPr lang="en-US" sz="1300">
                <a:solidFill>
                  <a:srgbClr val="4C4C4C"/>
                </a:solidFill>
              </a:rPr>
              <a:t>igraph</a:t>
            </a:r>
            <a:endParaRPr/>
          </a:p>
        </p:txBody>
      </p:sp>
      <p:sp>
        <p:nvSpPr>
          <p:cNvPr id="51" name="CustomShape 14"/>
          <p:cNvSpPr/>
          <p:nvPr/>
        </p:nvSpPr>
        <p:spPr>
          <a:xfrm>
            <a:off x="6790958" y="4959527"/>
            <a:ext cx="746496" cy="497716"/>
          </a:xfrm>
          <a:prstGeom prst="flowChartDocument">
            <a:avLst/>
          </a:prstGeom>
          <a:solidFill>
            <a:srgbClr val="999999"/>
          </a:solidFill>
          <a:ln>
            <a:solidFill>
              <a:srgbClr val="4C4C4C"/>
            </a:solidFill>
          </a:ln>
        </p:spPr>
        <p:txBody>
          <a:bodyPr wrap="none" lIns="81639" tIns="40820" rIns="81639" bIns="40820" anchor="ctr"/>
          <a:lstStyle/>
          <a:p>
            <a:pPr algn="ctr"/>
            <a:r>
              <a:rPr lang="en-US" sz="1300">
                <a:solidFill>
                  <a:srgbClr val="4C4C4C"/>
                </a:solidFill>
              </a:rPr>
              <a:t>rjson</a:t>
            </a:r>
            <a:endParaRPr/>
          </a:p>
        </p:txBody>
      </p:sp>
      <p:pic>
        <p:nvPicPr>
          <p:cNvPr id="52" name="Picture 51"/>
          <p:cNvPicPr/>
          <p:nvPr/>
        </p:nvPicPr>
        <p:blipFill>
          <a:blip r:embed="rId3"/>
          <a:stretch>
            <a:fillRect/>
          </a:stretch>
        </p:blipFill>
        <p:spPr>
          <a:xfrm>
            <a:off x="1271590" y="3863506"/>
            <a:ext cx="1658880" cy="1202814"/>
          </a:xfrm>
          <a:prstGeom prst="rect">
            <a:avLst/>
          </a:prstGeom>
        </p:spPr>
      </p:pic>
      <p:sp>
        <p:nvSpPr>
          <p:cNvPr id="53" name="CustomShape 15"/>
          <p:cNvSpPr/>
          <p:nvPr/>
        </p:nvSpPr>
        <p:spPr>
          <a:xfrm>
            <a:off x="1492992" y="3566966"/>
            <a:ext cx="1244160" cy="414764"/>
          </a:xfrm>
          <a:prstGeom prst="rect">
            <a:avLst/>
          </a:prstGeom>
        </p:spPr>
        <p:txBody>
          <a:bodyPr wrap="none" lIns="81639" tIns="40820" rIns="81639" bIns="40820" anchor="ctr"/>
          <a:lstStyle/>
          <a:p>
            <a:pPr algn="ctr"/>
            <a:r>
              <a:rPr lang="en-US"/>
              <a:t>Client Side</a:t>
            </a:r>
            <a:endParaRPr/>
          </a:p>
        </p:txBody>
      </p:sp>
      <p:sp>
        <p:nvSpPr>
          <p:cNvPr id="54" name="CustomShape 16"/>
          <p:cNvSpPr/>
          <p:nvPr/>
        </p:nvSpPr>
        <p:spPr>
          <a:xfrm>
            <a:off x="1741824" y="5143068"/>
            <a:ext cx="746496" cy="497716"/>
          </a:xfrm>
          <a:prstGeom prst="flowChartDocument">
            <a:avLst/>
          </a:prstGeom>
          <a:solidFill>
            <a:srgbClr val="999999"/>
          </a:solidFill>
          <a:ln>
            <a:solidFill>
              <a:srgbClr val="4C4C4C"/>
            </a:solidFill>
          </a:ln>
        </p:spPr>
        <p:txBody>
          <a:bodyPr wrap="none" lIns="81639" tIns="40820" rIns="81639" bIns="40820" anchor="ctr"/>
          <a:lstStyle/>
          <a:p>
            <a:pPr algn="ctr"/>
            <a:r>
              <a:rPr lang="en-US" sz="1300">
                <a:solidFill>
                  <a:srgbClr val="4C4C4C"/>
                </a:solidFill>
              </a:rPr>
              <a:t>D3</a:t>
            </a:r>
            <a:endParaRPr/>
          </a:p>
        </p:txBody>
      </p:sp>
      <p:sp>
        <p:nvSpPr>
          <p:cNvPr id="55" name="TextShape 17"/>
          <p:cNvSpPr txBox="1"/>
          <p:nvPr/>
        </p:nvSpPr>
        <p:spPr>
          <a:xfrm>
            <a:off x="3232203" y="4971284"/>
            <a:ext cx="1767622" cy="185827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pPr algn="ctr"/>
            <a:r>
              <a:rPr lang="en-US" sz="700">
                <a:solidFill>
                  <a:srgbClr val="4C4C4C"/>
                </a:solidFill>
              </a:rPr>
              <a:t>Controls, formatted data, summary info</a:t>
            </a:r>
            <a:endParaRPr/>
          </a:p>
        </p:txBody>
      </p:sp>
      <p:sp>
        <p:nvSpPr>
          <p:cNvPr id="56" name="TextShape 18"/>
          <p:cNvSpPr txBox="1"/>
          <p:nvPr/>
        </p:nvSpPr>
        <p:spPr>
          <a:xfrm>
            <a:off x="3003618" y="4252796"/>
            <a:ext cx="1450867" cy="185827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pPr algn="ctr"/>
            <a:r>
              <a:rPr lang="en-US" sz="700">
                <a:solidFill>
                  <a:srgbClr val="4C4C4C"/>
                </a:solidFill>
              </a:rPr>
              <a:t>User interactions, updated data</a:t>
            </a:r>
            <a:endParaRPr/>
          </a:p>
        </p:txBody>
      </p:sp>
      <p:sp>
        <p:nvSpPr>
          <p:cNvPr id="2" name="Flowchart: Magnetic Disk 1"/>
          <p:cNvSpPr/>
          <p:nvPr/>
        </p:nvSpPr>
        <p:spPr>
          <a:xfrm>
            <a:off x="5743600" y="387400"/>
            <a:ext cx="2975600" cy="2626836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" name="Flowchart: Internal Storage 2"/>
          <p:cNvSpPr/>
          <p:nvPr/>
        </p:nvSpPr>
        <p:spPr>
          <a:xfrm>
            <a:off x="874351" y="841661"/>
            <a:ext cx="2964550" cy="172818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608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608 h 10000"/>
              <a:gd name="connsiteX3" fmla="*/ 9958 w 10000"/>
              <a:gd name="connsiteY3" fmla="*/ 1608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58 w 10000"/>
              <a:gd name="connsiteY3" fmla="*/ 1608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58 w 10000"/>
              <a:gd name="connsiteY3" fmla="*/ 18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16 w 10000"/>
              <a:gd name="connsiteY3" fmla="*/ 211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16 w 10000"/>
              <a:gd name="connsiteY3" fmla="*/ 18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897 w 10000"/>
              <a:gd name="connsiteY3" fmla="*/ 19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897 w 10000"/>
              <a:gd name="connsiteY3" fmla="*/ 18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16 w 10000"/>
              <a:gd name="connsiteY3" fmla="*/ 1962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33"/>
              <a:gd name="connsiteY0" fmla="*/ 0 h 10000"/>
              <a:gd name="connsiteX1" fmla="*/ 10000 w 10033"/>
              <a:gd name="connsiteY1" fmla="*/ 0 h 10000"/>
              <a:gd name="connsiteX2" fmla="*/ 10000 w 10033"/>
              <a:gd name="connsiteY2" fmla="*/ 10000 h 10000"/>
              <a:gd name="connsiteX3" fmla="*/ 0 w 10033"/>
              <a:gd name="connsiteY3" fmla="*/ 10000 h 10000"/>
              <a:gd name="connsiteX4" fmla="*/ 0 w 10033"/>
              <a:gd name="connsiteY4" fmla="*/ 0 h 10000"/>
              <a:gd name="connsiteX0" fmla="*/ 1250 w 10033"/>
              <a:gd name="connsiteY0" fmla="*/ 0 h 10000"/>
              <a:gd name="connsiteX1" fmla="*/ 1250 w 10033"/>
              <a:gd name="connsiteY1" fmla="*/ 10000 h 10000"/>
              <a:gd name="connsiteX2" fmla="*/ 0 w 10033"/>
              <a:gd name="connsiteY2" fmla="*/ 1966 h 10000"/>
              <a:gd name="connsiteX3" fmla="*/ 10033 w 10033"/>
              <a:gd name="connsiteY3" fmla="*/ 1962 h 10000"/>
              <a:gd name="connsiteX0" fmla="*/ 0 w 10033"/>
              <a:gd name="connsiteY0" fmla="*/ 0 h 10000"/>
              <a:gd name="connsiteX1" fmla="*/ 10000 w 10033"/>
              <a:gd name="connsiteY1" fmla="*/ 0 h 10000"/>
              <a:gd name="connsiteX2" fmla="*/ 10000 w 10033"/>
              <a:gd name="connsiteY2" fmla="*/ 10000 h 10000"/>
              <a:gd name="connsiteX3" fmla="*/ 0 w 10033"/>
              <a:gd name="connsiteY3" fmla="*/ 10000 h 10000"/>
              <a:gd name="connsiteX4" fmla="*/ 0 w 10033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3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33" h="10000" fill="none" extrusionOk="0">
                <a:moveTo>
                  <a:pt x="1250" y="0"/>
                </a:moveTo>
                <a:lnTo>
                  <a:pt x="1250" y="10000"/>
                </a:lnTo>
                <a:moveTo>
                  <a:pt x="0" y="1966"/>
                </a:moveTo>
                <a:lnTo>
                  <a:pt x="10033" y="1962"/>
                </a:lnTo>
              </a:path>
              <a:path w="10033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47393" y="872704"/>
            <a:ext cx="2623022" cy="28381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 Side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13884" y="580900"/>
            <a:ext cx="1035031" cy="28381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 Side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2968198" y="1878569"/>
            <a:ext cx="1403844" cy="414764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58" name="Flowchart: Process 57"/>
          <p:cNvSpPr/>
          <p:nvPr/>
        </p:nvSpPr>
        <p:spPr>
          <a:xfrm>
            <a:off x="5363920" y="1878987"/>
            <a:ext cx="1349963" cy="414764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30129" y="1878569"/>
            <a:ext cx="7036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Binding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365531" y="1878987"/>
            <a:ext cx="7036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Binding</a:t>
            </a:r>
          </a:p>
        </p:txBody>
      </p:sp>
      <p:sp>
        <p:nvSpPr>
          <p:cNvPr id="34" name="Flowchart: Document 33"/>
          <p:cNvSpPr/>
          <p:nvPr/>
        </p:nvSpPr>
        <p:spPr>
          <a:xfrm>
            <a:off x="6015223" y="1878985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015223" y="1878986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Shiny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1255789" y="1278229"/>
            <a:ext cx="1701484" cy="1222486"/>
          </a:xfrm>
          <a:prstGeom prst="flowChartProcess">
            <a:avLst/>
          </a:pr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5" name="Flowchart: Document 4"/>
          <p:cNvSpPr/>
          <p:nvPr/>
        </p:nvSpPr>
        <p:spPr>
          <a:xfrm>
            <a:off x="1312975" y="1878570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312975" y="1878570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4375" y="1274179"/>
            <a:ext cx="842156" cy="41881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Interactive Graph</a:t>
            </a:r>
          </a:p>
        </p:txBody>
      </p:sp>
      <p:sp>
        <p:nvSpPr>
          <p:cNvPr id="61" name="Flowchart: Process 60"/>
          <p:cNvSpPr/>
          <p:nvPr/>
        </p:nvSpPr>
        <p:spPr>
          <a:xfrm>
            <a:off x="2114728" y="1278229"/>
            <a:ext cx="1701484" cy="1222486"/>
          </a:xfrm>
          <a:prstGeom prst="flowChartProcess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968198" y="1274179"/>
            <a:ext cx="971337" cy="25303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User Controls</a:t>
            </a:r>
          </a:p>
        </p:txBody>
      </p:sp>
      <p:sp>
        <p:nvSpPr>
          <p:cNvPr id="36" name="Flowchart: Document 35"/>
          <p:cNvSpPr/>
          <p:nvPr/>
        </p:nvSpPr>
        <p:spPr>
          <a:xfrm>
            <a:off x="2968198" y="1878570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968198" y="1878570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Shiny</a:t>
            </a:r>
          </a:p>
        </p:txBody>
      </p:sp>
      <p:sp>
        <p:nvSpPr>
          <p:cNvPr id="28" name="Flowchart: Document 27"/>
          <p:cNvSpPr/>
          <p:nvPr/>
        </p:nvSpPr>
        <p:spPr>
          <a:xfrm>
            <a:off x="2142415" y="1878569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142415" y="1878569"/>
            <a:ext cx="761931" cy="41881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javascript</a:t>
            </a:r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(general)</a:t>
            </a:r>
          </a:p>
        </p:txBody>
      </p:sp>
      <p:pic>
        <p:nvPicPr>
          <p:cNvPr id="63" name="Picture 62"/>
          <p:cNvPicPr/>
          <p:nvPr/>
        </p:nvPicPr>
        <p:blipFill>
          <a:blip r:embed="rId2"/>
          <a:stretch>
            <a:fillRect/>
          </a:stretch>
        </p:blipFill>
        <p:spPr>
          <a:xfrm>
            <a:off x="7005548" y="1317354"/>
            <a:ext cx="446560" cy="336512"/>
          </a:xfrm>
          <a:prstGeom prst="rect">
            <a:avLst/>
          </a:prstGeom>
        </p:spPr>
      </p:pic>
      <p:sp>
        <p:nvSpPr>
          <p:cNvPr id="64" name="Flowchart: Process 63"/>
          <p:cNvSpPr/>
          <p:nvPr/>
        </p:nvSpPr>
        <p:spPr>
          <a:xfrm>
            <a:off x="6818924" y="1822629"/>
            <a:ext cx="1658880" cy="937273"/>
          </a:xfrm>
          <a:prstGeom prst="flowChartProcess">
            <a:avLst/>
          </a:prstGeom>
          <a:solidFill>
            <a:schemeClr val="accent3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813836" y="2508614"/>
            <a:ext cx="1824807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Data formatting</a:t>
            </a:r>
          </a:p>
        </p:txBody>
      </p:sp>
      <p:sp>
        <p:nvSpPr>
          <p:cNvPr id="30" name="Flowchart: Document 29"/>
          <p:cNvSpPr/>
          <p:nvPr/>
        </p:nvSpPr>
        <p:spPr>
          <a:xfrm>
            <a:off x="7680787" y="1878986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680787" y="1878987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rjson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2" name="Flowchart: Document 31"/>
          <p:cNvSpPr/>
          <p:nvPr/>
        </p:nvSpPr>
        <p:spPr>
          <a:xfrm>
            <a:off x="6852958" y="1878985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852958" y="1878986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igraph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rot="5400000">
            <a:off x="7133533" y="549906"/>
            <a:ext cx="190874" cy="2427495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372042" y="1962977"/>
            <a:ext cx="991877" cy="41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364640" y="2179486"/>
            <a:ext cx="991877" cy="41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6405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152400" y="0"/>
            <a:ext cx="8839200" cy="32925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511873" y="3501886"/>
            <a:ext cx="2057400" cy="125852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Render Graph</a:t>
            </a:r>
            <a:br>
              <a:rPr lang="en-US" sz="1400" dirty="0" smtClean="0"/>
            </a:br>
            <a:r>
              <a:rPr lang="en-US" sz="1400" dirty="0" smtClean="0"/>
              <a:t>(as SVG element)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441344" y="1905000"/>
            <a:ext cx="2057400" cy="125852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Render Table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124200" y="5282325"/>
            <a:ext cx="1295400" cy="83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Selects Points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7175706" y="5638800"/>
            <a:ext cx="1295400" cy="83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Groups  Nodes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5" idx="2"/>
            <a:endCxn id="7" idx="3"/>
          </p:cNvCxnSpPr>
          <p:nvPr/>
        </p:nvCxnSpPr>
        <p:spPr>
          <a:xfrm flipH="1">
            <a:off x="4419600" y="4131151"/>
            <a:ext cx="2092273" cy="15702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4419600" y="5701425"/>
            <a:ext cx="2756106" cy="35647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0"/>
            <a:endCxn id="5" idx="4"/>
          </p:cNvCxnSpPr>
          <p:nvPr/>
        </p:nvCxnSpPr>
        <p:spPr>
          <a:xfrm flipH="1" flipV="1">
            <a:off x="7540573" y="4760415"/>
            <a:ext cx="282833" cy="8783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09600" y="3650764"/>
            <a:ext cx="1473610" cy="800101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Calculate Within and Outside Edges</a:t>
            </a:r>
            <a:endParaRPr lang="en-US" sz="1400" dirty="0"/>
          </a:p>
        </p:txBody>
      </p:sp>
      <p:cxnSp>
        <p:nvCxnSpPr>
          <p:cNvPr id="23" name="Curved Connector 22"/>
          <p:cNvCxnSpPr>
            <a:stCxn id="7" idx="1"/>
            <a:endCxn id="21" idx="2"/>
          </p:cNvCxnSpPr>
          <p:nvPr/>
        </p:nvCxnSpPr>
        <p:spPr>
          <a:xfrm rot="10800000">
            <a:off x="1346406" y="4450865"/>
            <a:ext cx="1777795" cy="1250560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21" idx="1"/>
            <a:endCxn id="6" idx="2"/>
          </p:cNvCxnSpPr>
          <p:nvPr/>
        </p:nvCxnSpPr>
        <p:spPr>
          <a:xfrm rot="10800000">
            <a:off x="441344" y="2534265"/>
            <a:ext cx="168256" cy="1516550"/>
          </a:xfrm>
          <a:prstGeom prst="curvedConnector3">
            <a:avLst>
              <a:gd name="adj1" fmla="val 235864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2867146" y="513735"/>
            <a:ext cx="1993490" cy="1066800"/>
          </a:xfrm>
          <a:prstGeom prst="flowChartDecision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Default Dataset Selected</a:t>
            </a:r>
            <a:endParaRPr lang="en-US" sz="1400" dirty="0"/>
          </a:p>
        </p:txBody>
      </p:sp>
      <p:sp>
        <p:nvSpPr>
          <p:cNvPr id="28" name="Oval 27"/>
          <p:cNvSpPr/>
          <p:nvPr/>
        </p:nvSpPr>
        <p:spPr>
          <a:xfrm>
            <a:off x="431390" y="417871"/>
            <a:ext cx="2057400" cy="125852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Render Controls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stCxn id="28" idx="6"/>
            <a:endCxn id="27" idx="1"/>
          </p:cNvCxnSpPr>
          <p:nvPr/>
        </p:nvCxnSpPr>
        <p:spPr>
          <a:xfrm flipV="1">
            <a:off x="2488790" y="1047135"/>
            <a:ext cx="378356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5384083" y="648927"/>
            <a:ext cx="1473610" cy="800101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Initial Layout Calculated (</a:t>
            </a:r>
            <a:r>
              <a:rPr lang="en-US" sz="1400" dirty="0" err="1" smtClean="0"/>
              <a:t>igraph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34" name="Rounded Rectangle 33"/>
          <p:cNvSpPr/>
          <p:nvPr/>
        </p:nvSpPr>
        <p:spPr>
          <a:xfrm>
            <a:off x="7315814" y="648927"/>
            <a:ext cx="1473610" cy="800101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GML to JSON</a:t>
            </a:r>
            <a:endParaRPr lang="en-US" sz="1400" dirty="0"/>
          </a:p>
        </p:txBody>
      </p:sp>
      <p:cxnSp>
        <p:nvCxnSpPr>
          <p:cNvPr id="35" name="Straight Arrow Connector 34"/>
          <p:cNvCxnSpPr>
            <a:stCxn id="27" idx="3"/>
            <a:endCxn id="33" idx="1"/>
          </p:cNvCxnSpPr>
          <p:nvPr/>
        </p:nvCxnSpPr>
        <p:spPr>
          <a:xfrm>
            <a:off x="4860636" y="1047135"/>
            <a:ext cx="523447" cy="184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3"/>
            <a:endCxn id="34" idx="1"/>
          </p:cNvCxnSpPr>
          <p:nvPr/>
        </p:nvCxnSpPr>
        <p:spPr>
          <a:xfrm>
            <a:off x="6857693" y="1048978"/>
            <a:ext cx="458121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4" idx="2"/>
            <a:endCxn id="5" idx="0"/>
          </p:cNvCxnSpPr>
          <p:nvPr/>
        </p:nvCxnSpPr>
        <p:spPr>
          <a:xfrm flipH="1">
            <a:off x="7540573" y="1449028"/>
            <a:ext cx="512046" cy="205285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124201" y="3407567"/>
            <a:ext cx="1295400" cy="83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Selects Dataset</a:t>
            </a:r>
            <a:endParaRPr lang="en-US" sz="1400" dirty="0"/>
          </a:p>
        </p:txBody>
      </p:sp>
      <p:cxnSp>
        <p:nvCxnSpPr>
          <p:cNvPr id="90" name="Straight Arrow Connector 89"/>
          <p:cNvCxnSpPr>
            <a:stCxn id="85" idx="3"/>
            <a:endCxn id="33" idx="2"/>
          </p:cNvCxnSpPr>
          <p:nvPr/>
        </p:nvCxnSpPr>
        <p:spPr>
          <a:xfrm flipV="1">
            <a:off x="4419601" y="1449028"/>
            <a:ext cx="1701287" cy="23776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124200" y="4343400"/>
            <a:ext cx="1295400" cy="83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Uploads Dataset</a:t>
            </a:r>
            <a:endParaRPr lang="en-US" sz="1400" dirty="0"/>
          </a:p>
        </p:txBody>
      </p:sp>
      <p:cxnSp>
        <p:nvCxnSpPr>
          <p:cNvPr id="94" name="Straight Arrow Connector 93"/>
          <p:cNvCxnSpPr>
            <a:stCxn id="93" idx="3"/>
            <a:endCxn id="33" idx="2"/>
          </p:cNvCxnSpPr>
          <p:nvPr/>
        </p:nvCxnSpPr>
        <p:spPr>
          <a:xfrm flipV="1">
            <a:off x="4419600" y="1449028"/>
            <a:ext cx="1701288" cy="331347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400" y="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Initial Page Load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232286" y="5820696"/>
            <a:ext cx="406810" cy="20955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600996" y="5776452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 Side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6" name="Flowchart: Alternate Process 105"/>
          <p:cNvSpPr/>
          <p:nvPr/>
        </p:nvSpPr>
        <p:spPr>
          <a:xfrm>
            <a:off x="228600" y="6090563"/>
            <a:ext cx="406810" cy="209550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597310" y="6046319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Server Side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32286" y="6365867"/>
            <a:ext cx="406810" cy="20955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600996" y="6321623"/>
            <a:ext cx="1283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 Activity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48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2871788"/>
            <a:ext cx="15430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20543" y="3661230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Node 1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530143" y="2986031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Node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8591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" y="696433"/>
            <a:ext cx="9144000" cy="380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-10634" y="1066800"/>
            <a:ext cx="3058633" cy="3352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1767" y="2362200"/>
            <a:ext cx="2601433" cy="806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1767" y="3211033"/>
            <a:ext cx="2601433" cy="675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57868" y="1502734"/>
            <a:ext cx="5791200" cy="320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57868" y="1144768"/>
            <a:ext cx="914400" cy="265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1266" y="1091604"/>
            <a:ext cx="228600" cy="2303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033306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70299" y="2401755"/>
            <a:ext cx="228600" cy="2303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49033" y="23540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472957" y="3239955"/>
            <a:ext cx="228600" cy="2303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51691" y="3197423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3190653" y="1550011"/>
            <a:ext cx="228600" cy="2303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58754" y="1507479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4118338" y="1134136"/>
            <a:ext cx="228600" cy="2303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97072" y="1091604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485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94</Words>
  <Application>Microsoft Office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Andee</dc:creator>
  <cp:lastModifiedBy>Andee</cp:lastModifiedBy>
  <cp:revision>15</cp:revision>
  <dcterms:created xsi:type="dcterms:W3CDTF">2013-09-25T15:02:51Z</dcterms:created>
  <dcterms:modified xsi:type="dcterms:W3CDTF">2013-11-06T21:32:23Z</dcterms:modified>
</cp:coreProperties>
</file>