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F5FA0-9438-4885-9240-FC9A9233F97F}">
          <p14:sldIdLst>
            <p14:sldId id="259"/>
            <p14:sldId id="256"/>
            <p14:sldId id="257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C34"/>
    <a:srgbClr val="897B95"/>
    <a:srgbClr val="674884"/>
    <a:srgbClr val="B26A69"/>
    <a:srgbClr val="951B1C"/>
    <a:srgbClr val="6A9C60"/>
    <a:srgbClr val="1E701E"/>
    <a:srgbClr val="B28254"/>
    <a:srgbClr val="B25809"/>
    <a:srgbClr val="798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7223B-A512-4D2E-9578-3B4356B815F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AC6F-76E5-488C-8CF5-8448FF7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AC6F-76E5-488C-8CF5-8448FF75D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80B5-1734-4FC9-8F72-0C7543F7E92B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566592" y="4396494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8" name="CustomShape 2"/>
          <p:cNvSpPr/>
          <p:nvPr/>
        </p:nvSpPr>
        <p:spPr>
          <a:xfrm>
            <a:off x="3068928" y="4396494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9" name="CustomShape 3"/>
          <p:cNvSpPr/>
          <p:nvPr/>
        </p:nvSpPr>
        <p:spPr>
          <a:xfrm>
            <a:off x="3255062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0" name="CustomShape 4"/>
          <p:cNvSpPr/>
          <p:nvPr/>
        </p:nvSpPr>
        <p:spPr>
          <a:xfrm>
            <a:off x="3433359" y="4396494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1" name="CustomShape 5"/>
          <p:cNvSpPr/>
          <p:nvPr/>
        </p:nvSpPr>
        <p:spPr>
          <a:xfrm flipH="1">
            <a:off x="2564080" y="4738755"/>
            <a:ext cx="1907712" cy="248858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2" name="CustomShape 6"/>
          <p:cNvSpPr/>
          <p:nvPr/>
        </p:nvSpPr>
        <p:spPr>
          <a:xfrm flipH="1">
            <a:off x="4720624" y="4738755"/>
            <a:ext cx="248832" cy="248858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3" name="CustomShape 7"/>
          <p:cNvSpPr/>
          <p:nvPr/>
        </p:nvSpPr>
        <p:spPr>
          <a:xfrm flipH="1">
            <a:off x="4534490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4" name="CustomShape 8"/>
          <p:cNvSpPr/>
          <p:nvPr/>
        </p:nvSpPr>
        <p:spPr>
          <a:xfrm flipH="1">
            <a:off x="4356193" y="4738755"/>
            <a:ext cx="248832" cy="248858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5" name="CustomShape 9"/>
          <p:cNvSpPr/>
          <p:nvPr/>
        </p:nvSpPr>
        <p:spPr>
          <a:xfrm>
            <a:off x="1161216" y="3566967"/>
            <a:ext cx="1907712" cy="2239723"/>
          </a:xfrm>
          <a:prstGeom prst="rect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6" name="CustomShape 10"/>
          <p:cNvSpPr/>
          <p:nvPr/>
        </p:nvSpPr>
        <p:spPr>
          <a:xfrm>
            <a:off x="4959006" y="3519285"/>
            <a:ext cx="2671842" cy="2239723"/>
          </a:xfrm>
          <a:prstGeom prst="flowChartMagneticDisk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7" name="CustomShape 11"/>
          <p:cNvSpPr/>
          <p:nvPr/>
        </p:nvSpPr>
        <p:spPr>
          <a:xfrm>
            <a:off x="5672847" y="3649919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Server Side</a:t>
            </a:r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5930496" y="4361222"/>
            <a:ext cx="622080" cy="472896"/>
          </a:xfrm>
          <a:prstGeom prst="rect">
            <a:avLst/>
          </a:prstGeom>
        </p:spPr>
      </p:pic>
      <p:sp>
        <p:nvSpPr>
          <p:cNvPr id="49" name="CustomShape 12"/>
          <p:cNvSpPr/>
          <p:nvPr/>
        </p:nvSpPr>
        <p:spPr>
          <a:xfrm>
            <a:off x="5059584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Shiny</a:t>
            </a:r>
            <a:endParaRPr/>
          </a:p>
        </p:txBody>
      </p:sp>
      <p:sp>
        <p:nvSpPr>
          <p:cNvPr id="50" name="CustomShape 13"/>
          <p:cNvSpPr/>
          <p:nvPr/>
        </p:nvSpPr>
        <p:spPr>
          <a:xfrm>
            <a:off x="5921679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igraph</a:t>
            </a:r>
            <a:endParaRPr/>
          </a:p>
        </p:txBody>
      </p:sp>
      <p:sp>
        <p:nvSpPr>
          <p:cNvPr id="51" name="CustomShape 14"/>
          <p:cNvSpPr/>
          <p:nvPr/>
        </p:nvSpPr>
        <p:spPr>
          <a:xfrm>
            <a:off x="6790958" y="4959527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rjson</a:t>
            </a:r>
            <a:endParaRPr/>
          </a:p>
        </p:txBody>
      </p:sp>
      <p:pic>
        <p:nvPicPr>
          <p:cNvPr id="52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1271590" y="3863506"/>
            <a:ext cx="1658880" cy="1202814"/>
          </a:xfrm>
          <a:prstGeom prst="rect">
            <a:avLst/>
          </a:prstGeom>
        </p:spPr>
      </p:pic>
      <p:sp>
        <p:nvSpPr>
          <p:cNvPr id="53" name="CustomShape 15"/>
          <p:cNvSpPr/>
          <p:nvPr/>
        </p:nvSpPr>
        <p:spPr>
          <a:xfrm>
            <a:off x="1492992" y="3566966"/>
            <a:ext cx="1244160" cy="414764"/>
          </a:xfrm>
          <a:prstGeom prst="rect">
            <a:avLst/>
          </a:prstGeom>
        </p:spPr>
        <p:txBody>
          <a:bodyPr wrap="none" lIns="81639" tIns="40820" rIns="81639" bIns="40820" anchor="ctr"/>
          <a:lstStyle/>
          <a:p>
            <a:pPr algn="ctr"/>
            <a:r>
              <a:rPr lang="en-US"/>
              <a:t>Client Side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1741824" y="5143068"/>
            <a:ext cx="746496" cy="497716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81639" tIns="40820" rIns="81639" bIns="40820" anchor="ctr"/>
          <a:lstStyle/>
          <a:p>
            <a:pPr algn="ctr"/>
            <a:r>
              <a:rPr lang="en-US" sz="1300">
                <a:solidFill>
                  <a:srgbClr val="4C4C4C"/>
                </a:solidFill>
              </a:rPr>
              <a:t>D3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232203" y="4971284"/>
            <a:ext cx="1767622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Controls, formatted data, summary info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3003618" y="4252796"/>
            <a:ext cx="1450867" cy="185827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pPr algn="ctr"/>
            <a:r>
              <a:rPr lang="en-US" sz="700">
                <a:solidFill>
                  <a:srgbClr val="4C4C4C"/>
                </a:solidFill>
              </a:rPr>
              <a:t>User interactions, updated data</a:t>
            </a:r>
            <a:endParaRPr/>
          </a:p>
        </p:txBody>
      </p:sp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874351" y="841661"/>
            <a:ext cx="2964550" cy="17281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393" y="872704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3884" y="580900"/>
            <a:ext cx="1035031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5363920" y="1878987"/>
            <a:ext cx="1349963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0129" y="1878569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65531" y="1878987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6015223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15223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255789" y="1278229"/>
            <a:ext cx="1701484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1312975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12975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4375" y="1274179"/>
            <a:ext cx="842156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Interactive Graph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2114728" y="1278229"/>
            <a:ext cx="1701484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968198" y="1274179"/>
            <a:ext cx="97133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User Controls</a:t>
            </a:r>
          </a:p>
        </p:txBody>
      </p:sp>
      <p:sp>
        <p:nvSpPr>
          <p:cNvPr id="36" name="Flowchart: Document 35"/>
          <p:cNvSpPr/>
          <p:nvPr/>
        </p:nvSpPr>
        <p:spPr>
          <a:xfrm>
            <a:off x="2968198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68198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2142415" y="1878569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415" y="1878569"/>
            <a:ext cx="761931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javascript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(general)</a:t>
            </a:r>
          </a:p>
        </p:txBody>
      </p:sp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64" name="Flowchart: Process 63"/>
          <p:cNvSpPr/>
          <p:nvPr/>
        </p:nvSpPr>
        <p:spPr>
          <a:xfrm>
            <a:off x="6818924" y="1822629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813836" y="2508614"/>
            <a:ext cx="1824807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formatting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680787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80787" y="1878987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rjson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6852958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2958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igraph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7133533" y="549906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72042" y="1962977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64640" y="2179486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40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52400" y="0"/>
            <a:ext cx="8839200" cy="32925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1873" y="3501886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Graph</a:t>
            </a:r>
            <a:br>
              <a:rPr lang="en-US" sz="1400" dirty="0" smtClean="0"/>
            </a:br>
            <a:r>
              <a:rPr lang="en-US" sz="1400" dirty="0" smtClean="0"/>
              <a:t>(as SVG element)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41344" y="1905000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Table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124200" y="5282325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Points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175706" y="56388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Groups  Nodes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2"/>
            <a:endCxn id="7" idx="3"/>
          </p:cNvCxnSpPr>
          <p:nvPr/>
        </p:nvCxnSpPr>
        <p:spPr>
          <a:xfrm flipH="1">
            <a:off x="4419600" y="4131151"/>
            <a:ext cx="2092273" cy="15702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19600" y="5701425"/>
            <a:ext cx="2756106" cy="3564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4"/>
          </p:cNvCxnSpPr>
          <p:nvPr/>
        </p:nvCxnSpPr>
        <p:spPr>
          <a:xfrm flipH="1" flipV="1">
            <a:off x="7540573" y="4760415"/>
            <a:ext cx="282833" cy="8783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9600" y="3650764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Within and Outside Edges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7" idx="1"/>
            <a:endCxn id="21" idx="2"/>
          </p:cNvCxnSpPr>
          <p:nvPr/>
        </p:nvCxnSpPr>
        <p:spPr>
          <a:xfrm rot="10800000">
            <a:off x="1346406" y="4450865"/>
            <a:ext cx="1777795" cy="1250560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1"/>
            <a:endCxn id="6" idx="2"/>
          </p:cNvCxnSpPr>
          <p:nvPr/>
        </p:nvCxnSpPr>
        <p:spPr>
          <a:xfrm rot="10800000">
            <a:off x="441344" y="2534265"/>
            <a:ext cx="168256" cy="1516550"/>
          </a:xfrm>
          <a:prstGeom prst="curvedConnector3">
            <a:avLst>
              <a:gd name="adj1" fmla="val 23586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867146" y="513735"/>
            <a:ext cx="1993490" cy="1066800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Default Dataset Selected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431390" y="417871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Controls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 flipV="1">
            <a:off x="2488790" y="1047135"/>
            <a:ext cx="3783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384083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 Layout Calculated (</a:t>
            </a:r>
            <a:r>
              <a:rPr lang="en-US" sz="1400" dirty="0" err="1" smtClean="0"/>
              <a:t>igraph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7315814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GML to JSON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7" idx="3"/>
            <a:endCxn id="33" idx="1"/>
          </p:cNvCxnSpPr>
          <p:nvPr/>
        </p:nvCxnSpPr>
        <p:spPr>
          <a:xfrm>
            <a:off x="4860636" y="1047135"/>
            <a:ext cx="523447" cy="18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6857693" y="1048978"/>
            <a:ext cx="458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 flipH="1">
            <a:off x="7540573" y="1449028"/>
            <a:ext cx="512046" cy="20528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24201" y="3407567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Dataset</a:t>
            </a:r>
            <a:endParaRPr lang="en-US" sz="1400" dirty="0"/>
          </a:p>
        </p:txBody>
      </p:sp>
      <p:cxnSp>
        <p:nvCxnSpPr>
          <p:cNvPr id="90" name="Straight Arrow Connector 89"/>
          <p:cNvCxnSpPr>
            <a:stCxn id="85" idx="3"/>
            <a:endCxn id="33" idx="2"/>
          </p:cNvCxnSpPr>
          <p:nvPr/>
        </p:nvCxnSpPr>
        <p:spPr>
          <a:xfrm flipV="1">
            <a:off x="4419601" y="1449028"/>
            <a:ext cx="1701287" cy="23776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124200" y="43434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Uploads Dataset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stCxn id="93" idx="3"/>
            <a:endCxn id="33" idx="2"/>
          </p:cNvCxnSpPr>
          <p:nvPr/>
        </p:nvCxnSpPr>
        <p:spPr>
          <a:xfrm flipV="1">
            <a:off x="4419600" y="1449028"/>
            <a:ext cx="1701288" cy="3313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400" y="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Page Load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32286" y="5820696"/>
            <a:ext cx="406810" cy="2095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00996" y="577645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228600" y="6090563"/>
            <a:ext cx="406810" cy="20955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7310" y="6046319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2286" y="6365867"/>
            <a:ext cx="406810" cy="2095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00996" y="6321623"/>
            <a:ext cx="128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Activity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871788"/>
            <a:ext cx="1543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0543" y="36612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1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30143" y="298603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59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" y="696433"/>
            <a:ext cx="9144000" cy="380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0634" y="1066800"/>
            <a:ext cx="3058633" cy="335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767" y="2362200"/>
            <a:ext cx="2601433" cy="806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767" y="3211033"/>
            <a:ext cx="2601433" cy="675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57868" y="1502734"/>
            <a:ext cx="57912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7868" y="1144768"/>
            <a:ext cx="914400" cy="26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1266" y="1091604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03330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70299" y="240175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49033" y="2354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72957" y="3239955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691" y="3197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190653" y="1550011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58754" y="150747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118338" y="1134136"/>
            <a:ext cx="228600" cy="230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97072" y="109160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8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1846" y="218660"/>
            <a:ext cx="7658900" cy="5605669"/>
            <a:chOff x="391846" y="218660"/>
            <a:chExt cx="7658900" cy="5605669"/>
          </a:xfrm>
        </p:grpSpPr>
        <p:grpSp>
          <p:nvGrpSpPr>
            <p:cNvPr id="11" name="Group 10"/>
            <p:cNvGrpSpPr/>
            <p:nvPr/>
          </p:nvGrpSpPr>
          <p:grpSpPr>
            <a:xfrm>
              <a:off x="391846" y="218660"/>
              <a:ext cx="7658900" cy="5605669"/>
              <a:chOff x="391846" y="218660"/>
              <a:chExt cx="7658900" cy="560566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91846" y="218660"/>
                <a:ext cx="7658900" cy="5605669"/>
                <a:chOff x="391846" y="228600"/>
                <a:chExt cx="7658900" cy="5605669"/>
              </a:xfrm>
            </p:grpSpPr>
            <p:pic>
              <p:nvPicPr>
                <p:cNvPr id="59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206" t="31250" r="10530" b="8968"/>
                <a:stretch/>
              </p:blipFill>
              <p:spPr bwMode="auto">
                <a:xfrm>
                  <a:off x="6139142" y="3866322"/>
                  <a:ext cx="1886990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8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983" t="32610" r="12160" b="8424"/>
                <a:stretch/>
              </p:blipFill>
              <p:spPr bwMode="auto">
                <a:xfrm>
                  <a:off x="4294614" y="3866322"/>
                  <a:ext cx="1896221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575" t="30707" r="13792" b="9240"/>
                <a:stretch/>
              </p:blipFill>
              <p:spPr bwMode="auto">
                <a:xfrm>
                  <a:off x="2347688" y="3907209"/>
                  <a:ext cx="1812250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6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312" t="33288" r="9443" b="7201"/>
                <a:stretch/>
              </p:blipFill>
              <p:spPr bwMode="auto">
                <a:xfrm>
                  <a:off x="431876" y="4005469"/>
                  <a:ext cx="1853852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5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595" t="31522" r="12568" b="8696"/>
                <a:stretch/>
              </p:blipFill>
              <p:spPr bwMode="auto">
                <a:xfrm>
                  <a:off x="6179083" y="2107095"/>
                  <a:ext cx="1828799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575" t="33966" r="14199" b="6249"/>
                <a:stretch/>
              </p:blipFill>
              <p:spPr bwMode="auto">
                <a:xfrm>
                  <a:off x="4294614" y="2037522"/>
                  <a:ext cx="1803862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780" t="30162" r="11549" b="10054"/>
                <a:stretch/>
              </p:blipFill>
              <p:spPr bwMode="auto">
                <a:xfrm>
                  <a:off x="2360940" y="2057400"/>
                  <a:ext cx="1903615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644" t="31520" r="11889" b="9783"/>
                <a:stretch/>
              </p:blipFill>
              <p:spPr bwMode="auto">
                <a:xfrm>
                  <a:off x="393602" y="2037522"/>
                  <a:ext cx="1930400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328" t="31520" r="11345" b="8424"/>
                <a:stretch/>
              </p:blipFill>
              <p:spPr bwMode="auto">
                <a:xfrm>
                  <a:off x="6250909" y="228600"/>
                  <a:ext cx="1799837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614" t="32064" r="8696" b="6251"/>
                <a:stretch/>
              </p:blipFill>
              <p:spPr bwMode="auto">
                <a:xfrm>
                  <a:off x="4253948" y="278295"/>
                  <a:ext cx="1885194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801" t="31289" r="6450" b="7802"/>
                <a:stretch/>
              </p:blipFill>
              <p:spPr bwMode="auto">
                <a:xfrm>
                  <a:off x="2312925" y="228600"/>
                  <a:ext cx="1951630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8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659" t="30682" r="12045" b="12728"/>
                <a:stretch/>
              </p:blipFill>
              <p:spPr bwMode="auto">
                <a:xfrm>
                  <a:off x="393602" y="228600"/>
                  <a:ext cx="1865523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" name="Group 5"/>
                <p:cNvGrpSpPr/>
                <p:nvPr/>
              </p:nvGrpSpPr>
              <p:grpSpPr>
                <a:xfrm>
                  <a:off x="391846" y="228600"/>
                  <a:ext cx="7658900" cy="5487531"/>
                  <a:chOff x="391846" y="228600"/>
                  <a:chExt cx="7658900" cy="5487531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4221715" y="2286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6135374" y="2286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2308202" y="2286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93380" y="2286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221937" y="20574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6135596" y="20574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2308424" y="20574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393602" y="2057400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4222562" y="3887331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136221" y="3887331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2306668" y="3887331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391846" y="3887331"/>
                    <a:ext cx="1914525" cy="1828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0" name="Rectangle 59"/>
              <p:cNvSpPr/>
              <p:nvPr/>
            </p:nvSpPr>
            <p:spPr>
              <a:xfrm>
                <a:off x="719617" y="645316"/>
                <a:ext cx="575783" cy="464348"/>
              </a:xfrm>
              <a:prstGeom prst="rect">
                <a:avLst/>
              </a:prstGeom>
              <a:noFill/>
              <a:ln w="3175">
                <a:solidFill>
                  <a:srgbClr val="1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813424" y="1256581"/>
                <a:ext cx="384048" cy="667512"/>
              </a:xfrm>
              <a:prstGeom prst="rect">
                <a:avLst/>
              </a:prstGeom>
              <a:noFill/>
              <a:ln w="3175">
                <a:solidFill>
                  <a:srgbClr val="798B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79240" y="278295"/>
                <a:ext cx="457200" cy="594360"/>
              </a:xfrm>
              <a:prstGeom prst="rect">
                <a:avLst/>
              </a:prstGeom>
              <a:noFill/>
              <a:ln w="3175">
                <a:solidFill>
                  <a:srgbClr val="B258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410678" y="691954"/>
                <a:ext cx="658368" cy="338328"/>
              </a:xfrm>
              <a:prstGeom prst="rect">
                <a:avLst/>
              </a:prstGeom>
              <a:noFill/>
              <a:ln w="3175">
                <a:solidFill>
                  <a:srgbClr val="B282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291305" y="2203107"/>
                <a:ext cx="347472" cy="380983"/>
              </a:xfrm>
              <a:prstGeom prst="rect">
                <a:avLst/>
              </a:prstGeom>
              <a:noFill/>
              <a:ln w="3175">
                <a:solidFill>
                  <a:srgbClr val="1E7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471389" y="2373017"/>
                <a:ext cx="475488" cy="400717"/>
              </a:xfrm>
              <a:prstGeom prst="rect">
                <a:avLst/>
              </a:prstGeom>
              <a:noFill/>
              <a:ln w="3175">
                <a:solidFill>
                  <a:srgbClr val="6A9C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901586" y="3228725"/>
                <a:ext cx="429768" cy="475488"/>
              </a:xfrm>
              <a:prstGeom prst="rect">
                <a:avLst/>
              </a:prstGeom>
              <a:noFill/>
              <a:ln w="3175">
                <a:solidFill>
                  <a:srgbClr val="951B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364659" y="2721043"/>
                <a:ext cx="448056" cy="502920"/>
              </a:xfrm>
              <a:prstGeom prst="rect">
                <a:avLst/>
              </a:prstGeom>
              <a:noFill/>
              <a:ln w="3175">
                <a:solidFill>
                  <a:srgbClr val="B26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33242" y="4570980"/>
                <a:ext cx="320040" cy="547840"/>
              </a:xfrm>
              <a:prstGeom prst="rect">
                <a:avLst/>
              </a:prstGeom>
              <a:noFill/>
              <a:ln w="3175">
                <a:solidFill>
                  <a:srgbClr val="6748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687774" y="4501959"/>
                <a:ext cx="374904" cy="438912"/>
              </a:xfrm>
              <a:prstGeom prst="rect">
                <a:avLst/>
              </a:prstGeom>
              <a:noFill/>
              <a:ln w="3175">
                <a:solidFill>
                  <a:srgbClr val="897B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04406" y="4886630"/>
                <a:ext cx="374904" cy="347405"/>
              </a:xfrm>
              <a:prstGeom prst="rect">
                <a:avLst/>
              </a:prstGeom>
              <a:noFill/>
              <a:ln w="3175">
                <a:solidFill>
                  <a:srgbClr val="623C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427936" y="260887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4489" y="22218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427936" y="2079369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4489" y="2040665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5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27936" y="3903606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4489" y="3864902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9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349387" y="3903606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70214" y="3864902"/>
              <a:ext cx="55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10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256190" y="3903606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02401" y="3864902"/>
              <a:ext cx="431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11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6174414" y="3903606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93731" y="3864902"/>
              <a:ext cx="414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12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174414" y="2079369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60967" y="2040665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8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4256190" y="2079369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42743" y="2040665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7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349387" y="2079369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35940" y="2040665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6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349387" y="260887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35940" y="22218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256190" y="260887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42743" y="22218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6174414" y="260887"/>
              <a:ext cx="228600" cy="2303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160967" y="22218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07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107</Words>
  <Application>Microsoft Office PowerPoint</Application>
  <PresentationFormat>On-screen Show (4:3)</PresentationFormat>
  <Paragraphs>57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Carrie Chennault</cp:lastModifiedBy>
  <cp:revision>33</cp:revision>
  <dcterms:created xsi:type="dcterms:W3CDTF">2013-09-25T15:02:51Z</dcterms:created>
  <dcterms:modified xsi:type="dcterms:W3CDTF">2013-11-17T21:41:43Z</dcterms:modified>
</cp:coreProperties>
</file>