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0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F1F1-6D44-45CC-994A-4BCC73A7458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7F97D-14ED-4A36-92FB-62CF91FE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648200" y="1447800"/>
            <a:ext cx="1676400" cy="43434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1447800"/>
            <a:ext cx="4648200" cy="43434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73320"/>
              </p:ext>
            </p:extLst>
          </p:nvPr>
        </p:nvGraphicFramePr>
        <p:xfrm>
          <a:off x="152400" y="1926266"/>
          <a:ext cx="180911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05"/>
                <a:gridCol w="724218"/>
                <a:gridCol w="7146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08585"/>
              </p:ext>
            </p:extLst>
          </p:nvPr>
        </p:nvGraphicFramePr>
        <p:xfrm>
          <a:off x="2667000" y="1555426"/>
          <a:ext cx="180911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05"/>
                <a:gridCol w="724218"/>
                <a:gridCol w="7146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09473"/>
              </p:ext>
            </p:extLst>
          </p:nvPr>
        </p:nvGraphicFramePr>
        <p:xfrm>
          <a:off x="2667000" y="2482526"/>
          <a:ext cx="18091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05"/>
                <a:gridCol w="724218"/>
                <a:gridCol w="7146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09431"/>
              </p:ext>
            </p:extLst>
          </p:nvPr>
        </p:nvGraphicFramePr>
        <p:xfrm>
          <a:off x="2667000" y="4472822"/>
          <a:ext cx="1809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205"/>
                <a:gridCol w="724218"/>
                <a:gridCol w="7146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967552" y="2154866"/>
            <a:ext cx="699448" cy="3048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4" idx="1"/>
          </p:cNvCxnSpPr>
          <p:nvPr/>
        </p:nvCxnSpPr>
        <p:spPr>
          <a:xfrm>
            <a:off x="1961516" y="3409626"/>
            <a:ext cx="7054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57710" y="4517066"/>
            <a:ext cx="709290" cy="6858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33" y="144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4485167" y="1905000"/>
            <a:ext cx="457200" cy="402266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4485167" y="2884967"/>
            <a:ext cx="457200" cy="1447800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4485167" y="4847561"/>
            <a:ext cx="457200" cy="725672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58833" y="144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2237" y="1905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metric = 1.5</a:t>
            </a:r>
          </a:p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rows = 1 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42367" y="338866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metric = 10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rows = 4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2367" y="497203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metric = 4</a:t>
            </a:r>
          </a:p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rows = 2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24600" y="1447800"/>
            <a:ext cx="2819400" cy="43434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35233" y="144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59163"/>
              </p:ext>
            </p:extLst>
          </p:nvPr>
        </p:nvGraphicFramePr>
        <p:xfrm>
          <a:off x="6943088" y="2690035"/>
          <a:ext cx="19723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253"/>
                <a:gridCol w="654530"/>
                <a:gridCol w="654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nrow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202327" y="2154866"/>
            <a:ext cx="730724" cy="11217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02327" y="3619499"/>
            <a:ext cx="730724" cy="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202327" y="3962400"/>
            <a:ext cx="730724" cy="12798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95</Words>
  <Application>Microsoft Office PowerPoint</Application>
  <PresentationFormat>On-screen Show (4:3)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4</cp:revision>
  <dcterms:created xsi:type="dcterms:W3CDTF">2014-01-20T21:42:24Z</dcterms:created>
  <dcterms:modified xsi:type="dcterms:W3CDTF">2014-01-20T22:15:55Z</dcterms:modified>
</cp:coreProperties>
</file>