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8" d="100"/>
          <a:sy n="108" d="100"/>
        </p:scale>
        <p:origin x="-165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7DB71-12EC-6D43-BA27-2ADB0CDE6E8A}" type="datetimeFigureOut">
              <a:rPr lang="en-US" smtClean="0"/>
              <a:t>6/24/18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43514-956C-6F40-9D37-24480CC7F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61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43514-956C-6F40-9D37-24480CC7F3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39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73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46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4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80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37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6/22/18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06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6/22/18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6/22/18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4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6/22/18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51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6/22/18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19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6/22/18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7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E8EA4-4312-9C48-A4C4-CC98878E32B3}" type="datetimeFigureOut">
              <a:rPr lang="en-US" smtClean="0"/>
              <a:t>6/22/18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3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ultidocument 3"/>
          <p:cNvSpPr/>
          <p:nvPr/>
        </p:nvSpPr>
        <p:spPr>
          <a:xfrm>
            <a:off x="163470" y="1446106"/>
            <a:ext cx="1684834" cy="2514967"/>
          </a:xfrm>
          <a:prstGeom prst="flowChartMultidocument">
            <a:avLst/>
          </a:prstGeom>
          <a:solidFill>
            <a:schemeClr val="bg2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6043" y="1861075"/>
            <a:ext cx="1810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List 1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3297" y="1607920"/>
            <a:ext cx="1810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List 2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7978" y="1395806"/>
            <a:ext cx="1810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List D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8" name="Decision 7"/>
          <p:cNvSpPr/>
          <p:nvPr/>
        </p:nvSpPr>
        <p:spPr>
          <a:xfrm>
            <a:off x="6902809" y="2050799"/>
            <a:ext cx="2186237" cy="829587"/>
          </a:xfrm>
          <a:prstGeom prst="flowChartDecisio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imes New Roman"/>
                <a:cs typeface="Times New Roman"/>
              </a:rPr>
              <a:t>Downstream task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9" name="Document 8"/>
          <p:cNvSpPr/>
          <p:nvPr/>
        </p:nvSpPr>
        <p:spPr>
          <a:xfrm>
            <a:off x="5054520" y="1446106"/>
            <a:ext cx="1345353" cy="2037123"/>
          </a:xfrm>
          <a:prstGeom prst="flowChartDocument">
            <a:avLst/>
          </a:prstGeom>
          <a:solidFill>
            <a:schemeClr val="bg2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4520" y="1446106"/>
            <a:ext cx="1810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Linked data</a:t>
            </a:r>
            <a:endParaRPr lang="en-US" sz="1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2" name="Decision 11"/>
          <p:cNvSpPr/>
          <p:nvPr/>
        </p:nvSpPr>
        <p:spPr>
          <a:xfrm>
            <a:off x="2377917" y="2050799"/>
            <a:ext cx="2186237" cy="829587"/>
          </a:xfrm>
          <a:prstGeom prst="flowChartDecision">
            <a:avLst/>
          </a:prstGeom>
          <a:solidFill>
            <a:srgbClr val="4F81B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imes New Roman"/>
                <a:cs typeface="Times New Roman"/>
              </a:rPr>
              <a:t>Record linkage</a:t>
            </a:r>
            <a:endParaRPr lang="en-US" sz="1400" dirty="0">
              <a:latin typeface="Times New Roman"/>
              <a:cs typeface="Times New Roman"/>
            </a:endParaRPr>
          </a:p>
        </p:txBody>
      </p:sp>
      <p:cxnSp>
        <p:nvCxnSpPr>
          <p:cNvPr id="14" name="Straight Arrow Connector 13"/>
          <p:cNvCxnSpPr>
            <a:endCxn id="12" idx="1"/>
          </p:cNvCxnSpPr>
          <p:nvPr/>
        </p:nvCxnSpPr>
        <p:spPr>
          <a:xfrm>
            <a:off x="1848304" y="2465593"/>
            <a:ext cx="529613" cy="0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3"/>
            <a:endCxn id="9" idx="1"/>
          </p:cNvCxnSpPr>
          <p:nvPr/>
        </p:nvCxnSpPr>
        <p:spPr>
          <a:xfrm flipV="1">
            <a:off x="4564154" y="2464668"/>
            <a:ext cx="490366" cy="925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8" idx="1"/>
          </p:cNvCxnSpPr>
          <p:nvPr/>
        </p:nvCxnSpPr>
        <p:spPr>
          <a:xfrm>
            <a:off x="6399873" y="2464668"/>
            <a:ext cx="502936" cy="925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170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7336879" y="2051053"/>
            <a:ext cx="2472973" cy="2422986"/>
            <a:chOff x="5309905" y="2263611"/>
            <a:chExt cx="2472973" cy="2422986"/>
          </a:xfrm>
        </p:grpSpPr>
        <p:sp>
          <p:nvSpPr>
            <p:cNvPr id="21" name="Rectangle 20"/>
            <p:cNvSpPr/>
            <p:nvPr/>
          </p:nvSpPr>
          <p:spPr>
            <a:xfrm>
              <a:off x="6927913" y="2976419"/>
              <a:ext cx="854964" cy="85509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072949" y="2976668"/>
              <a:ext cx="854964" cy="8550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072950" y="3831258"/>
              <a:ext cx="854964" cy="8550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927913" y="3831258"/>
              <a:ext cx="854964" cy="8550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309905" y="2263611"/>
              <a:ext cx="2472973" cy="2422986"/>
              <a:chOff x="745763" y="456651"/>
              <a:chExt cx="2472973" cy="242298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508807" y="1169460"/>
                <a:ext cx="1709928" cy="17101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>
                <a:stCxn id="4" idx="0"/>
                <a:endCxn id="4" idx="2"/>
              </p:cNvCxnSpPr>
              <p:nvPr/>
            </p:nvCxnSpPr>
            <p:spPr>
              <a:xfrm>
                <a:off x="2363771" y="1169460"/>
                <a:ext cx="0" cy="17101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>
                <a:stCxn id="4" idx="1"/>
                <a:endCxn id="4" idx="3"/>
              </p:cNvCxnSpPr>
              <p:nvPr/>
            </p:nvCxnSpPr>
            <p:spPr>
              <a:xfrm>
                <a:off x="1508807" y="2024549"/>
                <a:ext cx="170992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1508807" y="456651"/>
                <a:ext cx="1709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List 2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 rot="16200000">
                <a:off x="75465" y="1840007"/>
                <a:ext cx="1709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List 1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 rot="16200000">
                <a:off x="469177" y="1839758"/>
                <a:ext cx="1709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Yes          No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508808" y="813409"/>
                <a:ext cx="1709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Yes          No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602663" y="1405838"/>
                <a:ext cx="4149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??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653715" y="2241005"/>
                <a:ext cx="312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/>
                    <a:cs typeface="Times New Roman"/>
                  </a:rPr>
                  <a:t>1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788427" y="2241005"/>
                <a:ext cx="312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/>
                    <a:cs typeface="Times New Roman"/>
                  </a:rPr>
                  <a:t>1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788427" y="1405838"/>
                <a:ext cx="312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</p:grpSp>
      <p:pic>
        <p:nvPicPr>
          <p:cNvPr id="26" name="Picture 25" descr="example_for_rl_cr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9459" y="2465708"/>
            <a:ext cx="3680533" cy="2294558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-773826" y="2832672"/>
            <a:ext cx="3591169" cy="1215293"/>
          </a:xfrm>
          <a:prstGeom prst="rect">
            <a:avLst/>
          </a:prstGeom>
          <a:noFill/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-773826" y="4078822"/>
            <a:ext cx="3591169" cy="305205"/>
          </a:xfrm>
          <a:prstGeom prst="rect">
            <a:avLst/>
          </a:prstGeom>
          <a:noFill/>
          <a:ln w="381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-773826" y="4415752"/>
            <a:ext cx="3591169" cy="305205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115610" y="3425646"/>
            <a:ext cx="209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latin typeface="Times New Roman"/>
                <a:cs typeface="Times New Roman"/>
              </a:rPr>
              <a:t>Λ</a:t>
            </a:r>
            <a:r>
              <a:rPr lang="en-US" b="1" dirty="0" smtClean="0">
                <a:latin typeface="Times New Roman"/>
                <a:cs typeface="Times New Roman"/>
              </a:rPr>
              <a:t> = {</a:t>
            </a:r>
            <a:r>
              <a:rPr lang="en-US" b="1" dirty="0" smtClean="0">
                <a:solidFill>
                  <a:schemeClr val="accent4"/>
                </a:solidFill>
                <a:latin typeface="Times New Roman"/>
                <a:cs typeface="Times New Roman"/>
              </a:rPr>
              <a:t>1</a:t>
            </a:r>
            <a:r>
              <a:rPr lang="en-US" b="1" dirty="0" smtClean="0">
                <a:latin typeface="Times New Roman"/>
                <a:cs typeface="Times New Roman"/>
              </a:rPr>
              <a:t>,</a:t>
            </a:r>
            <a:r>
              <a:rPr lang="en-US" b="1" dirty="0" smtClean="0">
                <a:solidFill>
                  <a:schemeClr val="accent4"/>
                </a:solidFill>
                <a:latin typeface="Times New Roman"/>
                <a:cs typeface="Times New Roman"/>
              </a:rPr>
              <a:t> 1</a:t>
            </a:r>
            <a:r>
              <a:rPr lang="en-US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,</a:t>
            </a:r>
            <a:r>
              <a:rPr lang="en-US" b="1" dirty="0" smtClean="0">
                <a:solidFill>
                  <a:schemeClr val="accent4"/>
                </a:solidFill>
                <a:latin typeface="Times New Roman"/>
                <a:cs typeface="Times New Roman"/>
              </a:rPr>
              <a:t> 1</a:t>
            </a:r>
            <a:r>
              <a:rPr lang="en-US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,</a:t>
            </a:r>
            <a:r>
              <a:rPr lang="en-US" b="1" dirty="0" smtClean="0">
                <a:solidFill>
                  <a:schemeClr val="accent4"/>
                </a:solidFill>
                <a:latin typeface="Times New Roman"/>
                <a:cs typeface="Times New Roman"/>
              </a:rPr>
              <a:t> 1</a:t>
            </a:r>
            <a:r>
              <a:rPr lang="en-US" b="1" dirty="0" smtClean="0">
                <a:latin typeface="Times New Roman"/>
                <a:cs typeface="Times New Roman"/>
              </a:rPr>
              <a:t>, </a:t>
            </a:r>
            <a:r>
              <a:rPr lang="en-US" b="1" dirty="0" smtClean="0">
                <a:solidFill>
                  <a:schemeClr val="accent1"/>
                </a:solidFill>
                <a:latin typeface="Times New Roman"/>
                <a:cs typeface="Times New Roman"/>
              </a:rPr>
              <a:t>5</a:t>
            </a:r>
            <a:r>
              <a:rPr lang="en-US" b="1" dirty="0" smtClean="0">
                <a:latin typeface="Times New Roman"/>
                <a:cs typeface="Times New Roman"/>
              </a:rPr>
              <a:t>, </a:t>
            </a:r>
            <a:r>
              <a:rPr lang="en-US" b="1" dirty="0" smtClean="0">
                <a:solidFill>
                  <a:schemeClr val="accent2"/>
                </a:solidFill>
                <a:latin typeface="Times New Roman"/>
                <a:cs typeface="Times New Roman"/>
              </a:rPr>
              <a:t>6</a:t>
            </a:r>
            <a:r>
              <a:rPr lang="en-US" b="1" dirty="0" smtClean="0">
                <a:latin typeface="Times New Roman"/>
                <a:cs typeface="Times New Roman"/>
              </a:rPr>
              <a:t>}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3786359" y="2234600"/>
            <a:ext cx="2681025" cy="225524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4350791" y="2333245"/>
            <a:ext cx="166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Record linkage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4" name="Oval 63"/>
          <p:cNvSpPr/>
          <p:nvPr/>
        </p:nvSpPr>
        <p:spPr>
          <a:xfrm rot="2526329">
            <a:off x="9126894" y="1893261"/>
            <a:ext cx="1265223" cy="1800442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9809852" y="2114045"/>
            <a:ext cx="775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CRC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67" name="Straight Arrow Connector 66"/>
          <p:cNvCxnSpPr>
            <a:stCxn id="26" idx="3"/>
            <a:endCxn id="61" idx="1"/>
          </p:cNvCxnSpPr>
          <p:nvPr/>
        </p:nvCxnSpPr>
        <p:spPr>
          <a:xfrm flipV="1">
            <a:off x="2861074" y="3610312"/>
            <a:ext cx="1254536" cy="267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1" idx="3"/>
            <a:endCxn id="13" idx="2"/>
          </p:cNvCxnSpPr>
          <p:nvPr/>
        </p:nvCxnSpPr>
        <p:spPr>
          <a:xfrm>
            <a:off x="6208691" y="3610312"/>
            <a:ext cx="1497520" cy="876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76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/>
          <p:cNvSpPr/>
          <p:nvPr/>
        </p:nvSpPr>
        <p:spPr>
          <a:xfrm>
            <a:off x="823122" y="2148443"/>
            <a:ext cx="1605927" cy="2072769"/>
          </a:xfrm>
          <a:prstGeom prst="ellipse">
            <a:avLst/>
          </a:prstGeom>
          <a:solidFill>
            <a:schemeClr val="accent2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164129" y="1857804"/>
            <a:ext cx="91440" cy="9144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64129" y="2528364"/>
            <a:ext cx="91440" cy="91440"/>
          </a:xfrm>
          <a:prstGeom prst="ellipse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468929" y="1992737"/>
            <a:ext cx="91440" cy="9144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352575" y="2315004"/>
            <a:ext cx="91440" cy="91440"/>
          </a:xfrm>
          <a:prstGeom prst="ellipse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91153" y="2985564"/>
            <a:ext cx="91440" cy="91440"/>
          </a:xfrm>
          <a:prstGeom prst="ellipse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682593" y="2482644"/>
            <a:ext cx="91440" cy="91440"/>
          </a:xfrm>
          <a:prstGeom prst="ellipse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987089" y="2855649"/>
            <a:ext cx="91440" cy="914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383329" y="2057003"/>
            <a:ext cx="91440" cy="9144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169969" y="3304971"/>
            <a:ext cx="91440" cy="914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14519" y="2764209"/>
            <a:ext cx="91440" cy="914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941369" y="1884509"/>
            <a:ext cx="91440" cy="9144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01489" y="2574084"/>
            <a:ext cx="91440" cy="914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337609" y="2482644"/>
            <a:ext cx="91440" cy="914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299297" y="3183613"/>
            <a:ext cx="91440" cy="914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444015" y="3213531"/>
            <a:ext cx="91440" cy="91440"/>
          </a:xfrm>
          <a:prstGeom prst="ellipse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767325" y="2272413"/>
            <a:ext cx="91440" cy="914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767325" y="3057473"/>
            <a:ext cx="91440" cy="914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682593" y="1567375"/>
            <a:ext cx="91440" cy="9144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308454" y="2855649"/>
            <a:ext cx="91440" cy="91440"/>
          </a:xfrm>
          <a:prstGeom prst="ellipse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855769" y="1947017"/>
            <a:ext cx="91440" cy="9144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34883" y="1105276"/>
            <a:ext cx="138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Population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1857904" y="2148443"/>
            <a:ext cx="2539918" cy="1531890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23122" y="1105277"/>
            <a:ext cx="2422330" cy="24339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079682" y="3539235"/>
            <a:ext cx="138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Times New Roman"/>
                <a:cs typeface="Times New Roman"/>
              </a:rPr>
              <a:t>Capture 1</a:t>
            </a:r>
            <a:endParaRPr lang="en-US" dirty="0">
              <a:solidFill>
                <a:schemeClr val="accent2"/>
              </a:solidFill>
              <a:latin typeface="Times New Roman"/>
              <a:cs typeface="Times New Roman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79171" y="2688141"/>
            <a:ext cx="138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Times New Roman"/>
                <a:cs typeface="Times New Roman"/>
              </a:rPr>
              <a:t>Capture 2</a:t>
            </a:r>
            <a:endParaRPr lang="en-US" dirty="0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5149727" y="1152360"/>
            <a:ext cx="2472973" cy="2422986"/>
            <a:chOff x="5309905" y="2263611"/>
            <a:chExt cx="2472973" cy="2422986"/>
          </a:xfrm>
        </p:grpSpPr>
        <p:sp>
          <p:nvSpPr>
            <p:cNvPr id="32" name="Rectangle 31"/>
            <p:cNvSpPr/>
            <p:nvPr/>
          </p:nvSpPr>
          <p:spPr>
            <a:xfrm>
              <a:off x="6927913" y="2976419"/>
              <a:ext cx="854964" cy="85509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072949" y="2976668"/>
              <a:ext cx="854964" cy="8550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072950" y="3831258"/>
              <a:ext cx="854964" cy="8550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927913" y="3831258"/>
              <a:ext cx="854964" cy="8550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5309905" y="2263611"/>
              <a:ext cx="2472973" cy="2422986"/>
              <a:chOff x="745763" y="456651"/>
              <a:chExt cx="2472973" cy="2422986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1508807" y="1169460"/>
                <a:ext cx="1709928" cy="17101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/>
              <p:cNvCxnSpPr>
                <a:stCxn id="37" idx="0"/>
                <a:endCxn id="37" idx="2"/>
              </p:cNvCxnSpPr>
              <p:nvPr/>
            </p:nvCxnSpPr>
            <p:spPr>
              <a:xfrm>
                <a:off x="2363771" y="1169460"/>
                <a:ext cx="0" cy="17101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stCxn id="37" idx="1"/>
                <a:endCxn id="37" idx="3"/>
              </p:cNvCxnSpPr>
              <p:nvPr/>
            </p:nvCxnSpPr>
            <p:spPr>
              <a:xfrm>
                <a:off x="1508807" y="2024549"/>
                <a:ext cx="170992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1508807" y="456651"/>
                <a:ext cx="1709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List 2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 rot="16200000">
                <a:off x="75465" y="1840007"/>
                <a:ext cx="1709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List 1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 rot="16200000">
                <a:off x="469177" y="1839758"/>
                <a:ext cx="1709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Yes          No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508808" y="813409"/>
                <a:ext cx="1709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Yes          No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602663" y="1405838"/>
                <a:ext cx="4149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6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653715" y="2241005"/>
                <a:ext cx="312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6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788427" y="2241005"/>
                <a:ext cx="312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3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788427" y="1405838"/>
                <a:ext cx="312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5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7227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76086" y="611441"/>
            <a:ext cx="2010768" cy="102296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Google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Oval 4"/>
          <p:cNvSpPr/>
          <p:nvPr/>
        </p:nvSpPr>
        <p:spPr>
          <a:xfrm>
            <a:off x="3527199" y="611441"/>
            <a:ext cx="2010768" cy="102296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Amazon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" name="Oval 5"/>
          <p:cNvSpPr/>
          <p:nvPr/>
        </p:nvSpPr>
        <p:spPr>
          <a:xfrm>
            <a:off x="6290532" y="611441"/>
            <a:ext cx="2010768" cy="1022967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Apple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6086" y="1951873"/>
            <a:ext cx="2010768" cy="48208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Michael Jordan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6086" y="2739219"/>
            <a:ext cx="2010768" cy="48208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Times New Roman"/>
                <a:cs typeface="Times New Roman"/>
              </a:rPr>
              <a:t>Lebron</a:t>
            </a:r>
            <a:r>
              <a:rPr lang="en-US" sz="1600" dirty="0" smtClean="0">
                <a:latin typeface="Times New Roman"/>
                <a:cs typeface="Times New Roman"/>
              </a:rPr>
              <a:t> James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6086" y="3538324"/>
            <a:ext cx="2010768" cy="48208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Kevin Durant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6086" y="4337427"/>
            <a:ext cx="2010768" cy="48208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Stephen Curry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27199" y="1951873"/>
            <a:ext cx="2010768" cy="48208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Danny Glover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27199" y="2739219"/>
            <a:ext cx="2010768" cy="48208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Chadwick </a:t>
            </a:r>
            <a:r>
              <a:rPr lang="en-US" sz="1600" dirty="0" err="1" smtClean="0">
                <a:latin typeface="Times New Roman"/>
                <a:cs typeface="Times New Roman"/>
              </a:rPr>
              <a:t>Boseman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27199" y="3538324"/>
            <a:ext cx="2010768" cy="48208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Michael Jordan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527199" y="4337427"/>
            <a:ext cx="2010768" cy="48208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Donald Glover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90532" y="1951873"/>
            <a:ext cx="2010768" cy="48208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Alan </a:t>
            </a:r>
            <a:r>
              <a:rPr lang="en-US" sz="1600" dirty="0" err="1" smtClean="0">
                <a:latin typeface="Times New Roman"/>
                <a:cs typeface="Times New Roman"/>
              </a:rPr>
              <a:t>Gelfand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90532" y="2739219"/>
            <a:ext cx="2010768" cy="48208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Ed George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90532" y="3538324"/>
            <a:ext cx="2010768" cy="48208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Mike Jordan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90532" y="4337427"/>
            <a:ext cx="2010768" cy="48208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Phillip </a:t>
            </a:r>
            <a:r>
              <a:rPr lang="en-US" sz="1600" dirty="0" err="1" smtClean="0">
                <a:latin typeface="Times New Roman"/>
                <a:cs typeface="Times New Roman"/>
              </a:rPr>
              <a:t>Dawid</a:t>
            </a:r>
            <a:endParaRPr lang="en-US" sz="1600" dirty="0">
              <a:latin typeface="Times New Roman"/>
              <a:cs typeface="Times New Roman"/>
            </a:endParaRPr>
          </a:p>
        </p:txBody>
      </p:sp>
      <p:cxnSp>
        <p:nvCxnSpPr>
          <p:cNvPr id="20" name="Straight Connector 19"/>
          <p:cNvCxnSpPr>
            <a:stCxn id="13" idx="3"/>
            <a:endCxn id="17" idx="1"/>
          </p:cNvCxnSpPr>
          <p:nvPr/>
        </p:nvCxnSpPr>
        <p:spPr>
          <a:xfrm>
            <a:off x="5537967" y="3779369"/>
            <a:ext cx="752565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1"/>
            <a:endCxn id="7" idx="3"/>
          </p:cNvCxnSpPr>
          <p:nvPr/>
        </p:nvCxnSpPr>
        <p:spPr>
          <a:xfrm flipH="1" flipV="1">
            <a:off x="2786854" y="2192918"/>
            <a:ext cx="740345" cy="158645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1" idx="1"/>
            <a:endCxn id="14" idx="1"/>
          </p:cNvCxnSpPr>
          <p:nvPr/>
        </p:nvCxnSpPr>
        <p:spPr>
          <a:xfrm rot="10800000" flipV="1">
            <a:off x="3527199" y="2192918"/>
            <a:ext cx="12700" cy="2385554"/>
          </a:xfrm>
          <a:prstGeom prst="curvedConnector3">
            <a:avLst>
              <a:gd name="adj1" fmla="val 3559205"/>
            </a:avLst>
          </a:prstGeom>
          <a:ln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534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>
            <a:stCxn id="17" idx="1"/>
            <a:endCxn id="2" idx="3"/>
          </p:cNvCxnSpPr>
          <p:nvPr/>
        </p:nvCxnSpPr>
        <p:spPr>
          <a:xfrm flipH="1">
            <a:off x="3595425" y="3779369"/>
            <a:ext cx="2695107" cy="207487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776086" y="611441"/>
            <a:ext cx="2010768" cy="102296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Google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Oval 4"/>
          <p:cNvSpPr/>
          <p:nvPr/>
        </p:nvSpPr>
        <p:spPr>
          <a:xfrm>
            <a:off x="3527199" y="611441"/>
            <a:ext cx="2010768" cy="102296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Amazon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" name="Oval 5"/>
          <p:cNvSpPr/>
          <p:nvPr/>
        </p:nvSpPr>
        <p:spPr>
          <a:xfrm>
            <a:off x="6290532" y="611441"/>
            <a:ext cx="2010768" cy="1022967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Apple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6086" y="1951873"/>
            <a:ext cx="2010768" cy="48208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Michael Jordan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6086" y="2739219"/>
            <a:ext cx="2010768" cy="48208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Times New Roman"/>
                <a:cs typeface="Times New Roman"/>
              </a:rPr>
              <a:t>Lebron</a:t>
            </a:r>
            <a:r>
              <a:rPr lang="en-US" sz="1600" dirty="0" smtClean="0">
                <a:latin typeface="Times New Roman"/>
                <a:cs typeface="Times New Roman"/>
              </a:rPr>
              <a:t> James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6086" y="3538324"/>
            <a:ext cx="2010768" cy="48208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Kevin Durant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6086" y="4337427"/>
            <a:ext cx="2010768" cy="48208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Stephen Curry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27199" y="1951873"/>
            <a:ext cx="2010768" cy="48208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Danny Glover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27199" y="2739219"/>
            <a:ext cx="2010768" cy="48208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Chadwick </a:t>
            </a:r>
            <a:r>
              <a:rPr lang="en-US" sz="1600" dirty="0" err="1" smtClean="0">
                <a:latin typeface="Times New Roman"/>
                <a:cs typeface="Times New Roman"/>
              </a:rPr>
              <a:t>Boseman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27199" y="3538324"/>
            <a:ext cx="2010768" cy="48208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Michael Jordan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527199" y="4337427"/>
            <a:ext cx="2010768" cy="48208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Donald Glover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90532" y="1951873"/>
            <a:ext cx="2010768" cy="48208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Alan </a:t>
            </a:r>
            <a:r>
              <a:rPr lang="en-US" sz="1600" dirty="0" err="1" smtClean="0">
                <a:latin typeface="Times New Roman"/>
                <a:cs typeface="Times New Roman"/>
              </a:rPr>
              <a:t>Gelfand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90532" y="2739219"/>
            <a:ext cx="2010768" cy="48208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Ed George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90532" y="3538324"/>
            <a:ext cx="2010768" cy="48208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Mike Jordan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90532" y="4337427"/>
            <a:ext cx="2010768" cy="48208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Phillip </a:t>
            </a:r>
            <a:r>
              <a:rPr lang="en-US" sz="1600" dirty="0" err="1" smtClean="0">
                <a:latin typeface="Times New Roman"/>
                <a:cs typeface="Times New Roman"/>
              </a:rPr>
              <a:t>Dawid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681025" y="5397040"/>
            <a:ext cx="914400" cy="914400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MJ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467414" y="5397040"/>
            <a:ext cx="914400" cy="914400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DG</a:t>
            </a:r>
            <a:endParaRPr lang="en-US" sz="1600" dirty="0">
              <a:latin typeface="Times New Roman"/>
              <a:cs typeface="Times New Roman"/>
            </a:endParaRPr>
          </a:p>
        </p:txBody>
      </p:sp>
      <p:cxnSp>
        <p:nvCxnSpPr>
          <p:cNvPr id="23" name="Straight Connector 22"/>
          <p:cNvCxnSpPr>
            <a:stCxn id="13" idx="1"/>
          </p:cNvCxnSpPr>
          <p:nvPr/>
        </p:nvCxnSpPr>
        <p:spPr>
          <a:xfrm flipH="1">
            <a:off x="3327763" y="3779369"/>
            <a:ext cx="199436" cy="161767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3"/>
          </p:cNvCxnSpPr>
          <p:nvPr/>
        </p:nvCxnSpPr>
        <p:spPr>
          <a:xfrm>
            <a:off x="2786854" y="2192918"/>
            <a:ext cx="246937" cy="320412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1" idx="3"/>
          </p:cNvCxnSpPr>
          <p:nvPr/>
        </p:nvCxnSpPr>
        <p:spPr>
          <a:xfrm>
            <a:off x="5537967" y="2192918"/>
            <a:ext cx="506098" cy="320412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4" idx="3"/>
            <a:endCxn id="22" idx="0"/>
          </p:cNvCxnSpPr>
          <p:nvPr/>
        </p:nvCxnSpPr>
        <p:spPr>
          <a:xfrm>
            <a:off x="5537967" y="4578472"/>
            <a:ext cx="386647" cy="81856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410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2266</TotalTime>
  <Words>117</Words>
  <Application>Microsoft Macintosh PowerPoint</Application>
  <PresentationFormat>On-screen Show (4:3)</PresentationFormat>
  <Paragraphs>61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Iowa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Andee Kaplan</dc:creator>
  <cp:lastModifiedBy>Andee Kaplan</cp:lastModifiedBy>
  <cp:revision>18</cp:revision>
  <cp:lastPrinted>2018-06-18T16:56:59Z</cp:lastPrinted>
  <dcterms:created xsi:type="dcterms:W3CDTF">2018-06-18T16:39:07Z</dcterms:created>
  <dcterms:modified xsi:type="dcterms:W3CDTF">2018-06-24T15:55:34Z</dcterms:modified>
</cp:coreProperties>
</file>