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927913" y="2976419"/>
            <a:ext cx="854964" cy="85509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2949" y="2976668"/>
            <a:ext cx="854964" cy="855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2950" y="3831258"/>
            <a:ext cx="854964" cy="855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27913" y="3831258"/>
            <a:ext cx="854964" cy="8550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309905" y="2263611"/>
            <a:ext cx="2472973" cy="2422986"/>
            <a:chOff x="745763" y="456651"/>
            <a:chExt cx="2472973" cy="2422986"/>
          </a:xfrm>
        </p:grpSpPr>
        <p:sp>
          <p:nvSpPr>
            <p:cNvPr id="4" name="Rectangle 3"/>
            <p:cNvSpPr/>
            <p:nvPr/>
          </p:nvSpPr>
          <p:spPr>
            <a:xfrm>
              <a:off x="1508807" y="1169460"/>
              <a:ext cx="1709928" cy="1710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2363771" y="1169460"/>
              <a:ext cx="0" cy="171017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1"/>
              <a:endCxn id="4" idx="3"/>
            </p:cNvCxnSpPr>
            <p:nvPr/>
          </p:nvCxnSpPr>
          <p:spPr>
            <a:xfrm>
              <a:off x="1508807" y="2024549"/>
              <a:ext cx="170992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08807" y="456651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List 2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5465" y="1840007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List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69177" y="1839758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Yes          No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8808" y="813409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Yes          No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2663" y="1405838"/>
              <a:ext cx="41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??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3715" y="2241005"/>
              <a:ext cx="31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8427" y="2241005"/>
              <a:ext cx="31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8427" y="1405838"/>
              <a:ext cx="31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7</cp:revision>
  <cp:lastPrinted>2018-06-18T16:56:59Z</cp:lastPrinted>
  <dcterms:created xsi:type="dcterms:W3CDTF">2018-06-18T16:39:07Z</dcterms:created>
  <dcterms:modified xsi:type="dcterms:W3CDTF">2018-06-23T02:52:51Z</dcterms:modified>
</cp:coreProperties>
</file>