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4" autoAdjust="0"/>
  </p:normalViewPr>
  <p:slideViewPr>
    <p:cSldViewPr snapToGrid="0" snapToObjects="1"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3485" y="347574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0" y="482585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8713" y="849549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8713" y="2095699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8713" y="2432629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48149" y="1442523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18898" y="251477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83330" y="350122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6973500" y="331795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56458" y="353873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4493613" y="1627189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12" idx="0"/>
          </p:cNvCxnSpPr>
          <p:nvPr/>
        </p:nvCxnSpPr>
        <p:spPr>
          <a:xfrm>
            <a:off x="6794690" y="1811855"/>
            <a:ext cx="6803" cy="1663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1" idx="1"/>
            <a:endCxn id="14" idx="1"/>
          </p:cNvCxnSpPr>
          <p:nvPr/>
        </p:nvCxnSpPr>
        <p:spPr>
          <a:xfrm rot="10800000" flipV="1">
            <a:off x="3527199" y="2192918"/>
            <a:ext cx="12700" cy="2385554"/>
          </a:xfrm>
          <a:prstGeom prst="curvedConnector3">
            <a:avLst>
              <a:gd name="adj1" fmla="val 3559205"/>
            </a:avLst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118</Words>
  <Application>Microsoft Macintosh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21</cp:revision>
  <cp:lastPrinted>2018-06-18T16:56:59Z</cp:lastPrinted>
  <dcterms:created xsi:type="dcterms:W3CDTF">2018-06-18T16:39:07Z</dcterms:created>
  <dcterms:modified xsi:type="dcterms:W3CDTF">2018-06-25T08:02:01Z</dcterms:modified>
</cp:coreProperties>
</file>