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8EA4-4312-9C48-A4C4-CC98878E32B3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163470" y="1446106"/>
            <a:ext cx="1684834" cy="2514967"/>
          </a:xfrm>
          <a:prstGeom prst="flowChartMulti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43" y="1861075"/>
            <a:ext cx="181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List 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97" y="1620495"/>
            <a:ext cx="181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List 2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978" y="1408381"/>
            <a:ext cx="181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List 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" name="Decision 7"/>
          <p:cNvSpPr/>
          <p:nvPr/>
        </p:nvSpPr>
        <p:spPr>
          <a:xfrm>
            <a:off x="6902809" y="2050799"/>
            <a:ext cx="2186237" cy="829587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Downstream task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Document 8"/>
          <p:cNvSpPr/>
          <p:nvPr/>
        </p:nvSpPr>
        <p:spPr>
          <a:xfrm>
            <a:off x="5054520" y="1446106"/>
            <a:ext cx="1345353" cy="2037123"/>
          </a:xfrm>
          <a:prstGeom prst="flowChart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4520" y="1446106"/>
            <a:ext cx="181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Linked data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Decision 11"/>
          <p:cNvSpPr/>
          <p:nvPr/>
        </p:nvSpPr>
        <p:spPr>
          <a:xfrm>
            <a:off x="2377917" y="2050799"/>
            <a:ext cx="2186237" cy="829587"/>
          </a:xfrm>
          <a:prstGeom prst="flowChartDecision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Record linkage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1848304" y="2465593"/>
            <a:ext cx="529613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 flipV="1">
            <a:off x="4564154" y="2464668"/>
            <a:ext cx="49036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6399873" y="2464668"/>
            <a:ext cx="50293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4</cp:revision>
  <cp:lastPrinted>2018-06-18T16:56:59Z</cp:lastPrinted>
  <dcterms:created xsi:type="dcterms:W3CDTF">2018-06-18T16:39:07Z</dcterms:created>
  <dcterms:modified xsi:type="dcterms:W3CDTF">2018-06-18T16:59:29Z</dcterms:modified>
</cp:coreProperties>
</file>