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29" idx="3"/>
            <a:endCxn id="23" idx="1"/>
          </p:cNvCxnSpPr>
          <p:nvPr/>
        </p:nvCxnSpPr>
        <p:spPr>
          <a:xfrm>
            <a:off x="4134338" y="3409462"/>
            <a:ext cx="1938612" cy="849341"/>
          </a:xfrm>
          <a:prstGeom prst="straightConnector1">
            <a:avLst/>
          </a:prstGeom>
          <a:ln>
            <a:solidFill>
              <a:schemeClr val="accent4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309905" y="2263611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6" y="2434851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43169" y="2801815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3169" y="4047965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3169" y="4384895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0" idx="3"/>
            <a:endCxn id="22" idx="1"/>
          </p:cNvCxnSpPr>
          <p:nvPr/>
        </p:nvCxnSpPr>
        <p:spPr>
          <a:xfrm flipV="1">
            <a:off x="4134338" y="3404213"/>
            <a:ext cx="1938611" cy="796355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4" idx="2"/>
          </p:cNvCxnSpPr>
          <p:nvPr/>
        </p:nvCxnSpPr>
        <p:spPr>
          <a:xfrm>
            <a:off x="4134338" y="4686348"/>
            <a:ext cx="3221057" cy="12700"/>
          </a:xfrm>
          <a:prstGeom prst="curvedConnector4">
            <a:avLst>
              <a:gd name="adj1" fmla="val -239"/>
              <a:gd name="adj2" fmla="val 2028890"/>
            </a:avLst>
          </a:prstGeom>
          <a:ln>
            <a:solidFill>
              <a:schemeClr val="accent2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9</cp:revision>
  <cp:lastPrinted>2018-06-18T16:56:59Z</cp:lastPrinted>
  <dcterms:created xsi:type="dcterms:W3CDTF">2018-06-18T16:39:07Z</dcterms:created>
  <dcterms:modified xsi:type="dcterms:W3CDTF">2018-06-23T07:22:14Z</dcterms:modified>
</cp:coreProperties>
</file>