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6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document 3"/>
          <p:cNvSpPr/>
          <p:nvPr/>
        </p:nvSpPr>
        <p:spPr>
          <a:xfrm>
            <a:off x="163470" y="1446106"/>
            <a:ext cx="1684834" cy="2514967"/>
          </a:xfrm>
          <a:prstGeom prst="flowChartMulti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43" y="1861075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1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97" y="1607920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2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978" y="13958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D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Decision 7"/>
          <p:cNvSpPr/>
          <p:nvPr/>
        </p:nvSpPr>
        <p:spPr>
          <a:xfrm>
            <a:off x="6902809" y="2050799"/>
            <a:ext cx="2186237" cy="829587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Downstream task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" name="Document 8"/>
          <p:cNvSpPr/>
          <p:nvPr/>
        </p:nvSpPr>
        <p:spPr>
          <a:xfrm>
            <a:off x="5054520" y="1446106"/>
            <a:ext cx="1345353" cy="2037123"/>
          </a:xfrm>
          <a:prstGeom prst="flowChart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4520" y="14461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Linked data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Decision 11"/>
          <p:cNvSpPr/>
          <p:nvPr/>
        </p:nvSpPr>
        <p:spPr>
          <a:xfrm>
            <a:off x="2377917" y="2050799"/>
            <a:ext cx="2186237" cy="829587"/>
          </a:xfrm>
          <a:prstGeom prst="flowChartDecision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Record linkage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1848304" y="2465593"/>
            <a:ext cx="529613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9" idx="1"/>
          </p:cNvCxnSpPr>
          <p:nvPr/>
        </p:nvCxnSpPr>
        <p:spPr>
          <a:xfrm flipV="1">
            <a:off x="4564154" y="2464668"/>
            <a:ext cx="49036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6399873" y="2464668"/>
            <a:ext cx="50293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336879" y="2051053"/>
            <a:ext cx="2472973" cy="2422986"/>
            <a:chOff x="5309905" y="2263611"/>
            <a:chExt cx="2472973" cy="2422986"/>
          </a:xfrm>
        </p:grpSpPr>
        <p:sp>
          <p:nvSpPr>
            <p:cNvPr id="21" name="Rectangle 20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4" idx="1"/>
                <a:endCxn id="4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??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pic>
        <p:nvPicPr>
          <p:cNvPr id="26" name="Picture 25" descr="example_for_rl_cr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459" y="2465708"/>
            <a:ext cx="3680533" cy="229455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-773826" y="2832672"/>
            <a:ext cx="3591169" cy="1215293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773826" y="4078822"/>
            <a:ext cx="3591169" cy="305205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773826" y="4415752"/>
            <a:ext cx="3591169" cy="30520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115610" y="3425646"/>
            <a:ext cx="20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Λ</a:t>
            </a:r>
            <a:r>
              <a:rPr lang="en-US" b="1" dirty="0" smtClean="0">
                <a:latin typeface="Times New Roman"/>
                <a:cs typeface="Times New Roman"/>
              </a:rPr>
              <a:t> = {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1</a:t>
            </a:r>
            <a:r>
              <a:rPr lang="en-US" b="1" dirty="0" smtClean="0"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5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6</a:t>
            </a:r>
            <a:r>
              <a:rPr lang="en-US" b="1" dirty="0" smtClean="0">
                <a:latin typeface="Times New Roman"/>
                <a:cs typeface="Times New Roman"/>
              </a:rPr>
              <a:t>}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86359" y="2234600"/>
            <a:ext cx="2681025" cy="22552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350791" y="2333245"/>
            <a:ext cx="166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Record linkage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 rot="2526329">
            <a:off x="9126894" y="1893261"/>
            <a:ext cx="1265223" cy="1800442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809852" y="2114045"/>
            <a:ext cx="77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CRC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>
            <a:stCxn id="26" idx="3"/>
            <a:endCxn id="61" idx="1"/>
          </p:cNvCxnSpPr>
          <p:nvPr/>
        </p:nvCxnSpPr>
        <p:spPr>
          <a:xfrm flipV="1">
            <a:off x="2861074" y="3610312"/>
            <a:ext cx="1254536" cy="26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  <a:endCxn id="13" idx="2"/>
          </p:cNvCxnSpPr>
          <p:nvPr/>
        </p:nvCxnSpPr>
        <p:spPr>
          <a:xfrm>
            <a:off x="6208691" y="3610312"/>
            <a:ext cx="1497520" cy="876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823122" y="2148443"/>
            <a:ext cx="1605927" cy="2072769"/>
          </a:xfrm>
          <a:prstGeom prst="ellipse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64129" y="1857804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64129" y="252836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68929" y="1992737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52575" y="231500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91153" y="298556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82593" y="248264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7089" y="2855649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83329" y="2057003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69969" y="3304971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519" y="2764209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41369" y="1884509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01489" y="2574084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37609" y="2482644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99297" y="3183613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44015" y="3213531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67325" y="227241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67325" y="305747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82593" y="1567375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08454" y="2855649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55769" y="1947017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4883" y="1105276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Population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857904" y="2148443"/>
            <a:ext cx="2539918" cy="1531890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3122" y="1105277"/>
            <a:ext cx="2422330" cy="24339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79682" y="3539235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Capture 1</a:t>
            </a:r>
            <a:endParaRPr lang="en-US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9171" y="2688141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Capture 2</a:t>
            </a:r>
            <a:endParaRPr lang="en-US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49727" y="1152360"/>
            <a:ext cx="2472973" cy="2422986"/>
            <a:chOff x="5309905" y="2263611"/>
            <a:chExt cx="2472973" cy="2422986"/>
          </a:xfrm>
        </p:grpSpPr>
        <p:sp>
          <p:nvSpPr>
            <p:cNvPr id="32" name="Rectangle 31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7" idx="0"/>
                <a:endCxn id="37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7" idx="1"/>
                <a:endCxn id="37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6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6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3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5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722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60</Words>
  <Application>Microsoft Macintosh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12</cp:revision>
  <cp:lastPrinted>2018-06-18T16:56:59Z</cp:lastPrinted>
  <dcterms:created xsi:type="dcterms:W3CDTF">2018-06-18T16:39:07Z</dcterms:created>
  <dcterms:modified xsi:type="dcterms:W3CDTF">2018-06-23T10:42:45Z</dcterms:modified>
</cp:coreProperties>
</file>