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84" autoAdjust="0"/>
  </p:normalViewPr>
  <p:slideViewPr>
    <p:cSldViewPr snapToGrid="0" snapToObjects="1">
      <p:cViewPr>
        <p:scale>
          <a:sx n="108" d="100"/>
          <a:sy n="108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7DB71-12EC-6D43-BA27-2ADB0CDE6E8A}" type="datetimeFigureOut">
              <a:rPr lang="en-US" smtClean="0"/>
              <a:t>7/19/18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43514-956C-6F40-9D37-24480CC7F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61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43514-956C-6F40-9D37-24480CC7F3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80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43514-956C-6F40-9D37-24480CC7F3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80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43514-956C-6F40-9D37-24480CC7F3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39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43514-956C-6F40-9D37-24480CC7F3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3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7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4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4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8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3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0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7/19/18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7/19/18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4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7/19/18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5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1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7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E8EA4-4312-9C48-A4C4-CC98878E32B3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3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ultidocument 3"/>
          <p:cNvSpPr/>
          <p:nvPr/>
        </p:nvSpPr>
        <p:spPr>
          <a:xfrm>
            <a:off x="163470" y="1446106"/>
            <a:ext cx="1684834" cy="2514967"/>
          </a:xfrm>
          <a:prstGeom prst="flowChartMultidocument">
            <a:avLst/>
          </a:prstGeom>
          <a:solidFill>
            <a:schemeClr val="bg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6043" y="1861075"/>
            <a:ext cx="181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List 1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297" y="1607920"/>
            <a:ext cx="181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List 2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978" y="1395806"/>
            <a:ext cx="181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List D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8" name="Decision 7"/>
          <p:cNvSpPr/>
          <p:nvPr/>
        </p:nvSpPr>
        <p:spPr>
          <a:xfrm>
            <a:off x="6902809" y="2050799"/>
            <a:ext cx="2186237" cy="829587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Downstream task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9" name="Document 8"/>
          <p:cNvSpPr/>
          <p:nvPr/>
        </p:nvSpPr>
        <p:spPr>
          <a:xfrm>
            <a:off x="5054520" y="1446106"/>
            <a:ext cx="1345353" cy="2037123"/>
          </a:xfrm>
          <a:prstGeom prst="flowChartDocument">
            <a:avLst/>
          </a:prstGeom>
          <a:solidFill>
            <a:schemeClr val="bg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4520" y="1446106"/>
            <a:ext cx="181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Linked data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Decision 11"/>
          <p:cNvSpPr/>
          <p:nvPr/>
        </p:nvSpPr>
        <p:spPr>
          <a:xfrm>
            <a:off x="2377917" y="2050799"/>
            <a:ext cx="2186237" cy="829587"/>
          </a:xfrm>
          <a:prstGeom prst="flowChartDecision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Record linkage</a:t>
            </a:r>
            <a:endParaRPr lang="en-US" sz="1400" dirty="0">
              <a:latin typeface="Times New Roman"/>
              <a:cs typeface="Times New Roman"/>
            </a:endParaRPr>
          </a:p>
        </p:txBody>
      </p:sp>
      <p:cxnSp>
        <p:nvCxnSpPr>
          <p:cNvPr id="14" name="Straight Arrow Connector 13"/>
          <p:cNvCxnSpPr>
            <a:endCxn id="12" idx="1"/>
          </p:cNvCxnSpPr>
          <p:nvPr/>
        </p:nvCxnSpPr>
        <p:spPr>
          <a:xfrm>
            <a:off x="1848304" y="2465593"/>
            <a:ext cx="529613" cy="0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9" idx="1"/>
          </p:cNvCxnSpPr>
          <p:nvPr/>
        </p:nvCxnSpPr>
        <p:spPr>
          <a:xfrm flipV="1">
            <a:off x="4564154" y="2464668"/>
            <a:ext cx="490366" cy="925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8" idx="1"/>
          </p:cNvCxnSpPr>
          <p:nvPr/>
        </p:nvCxnSpPr>
        <p:spPr>
          <a:xfrm>
            <a:off x="6399873" y="2464668"/>
            <a:ext cx="502936" cy="925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17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183485" y="3475743"/>
            <a:ext cx="2472973" cy="2422986"/>
            <a:chOff x="5309905" y="2263611"/>
            <a:chExt cx="2472973" cy="2422986"/>
          </a:xfrm>
        </p:grpSpPr>
        <p:sp>
          <p:nvSpPr>
            <p:cNvPr id="21" name="Rectangle 20"/>
            <p:cNvSpPr/>
            <p:nvPr/>
          </p:nvSpPr>
          <p:spPr>
            <a:xfrm>
              <a:off x="6927913" y="2976419"/>
              <a:ext cx="854964" cy="8550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72949" y="2976668"/>
              <a:ext cx="854964" cy="8550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72950" y="3831258"/>
              <a:ext cx="854964" cy="8550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927913" y="3831258"/>
              <a:ext cx="854964" cy="8550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309905" y="2263611"/>
              <a:ext cx="2472973" cy="2422986"/>
              <a:chOff x="745763" y="456651"/>
              <a:chExt cx="2472973" cy="24229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508807" y="1169460"/>
                <a:ext cx="1709928" cy="17101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>
                <a:stCxn id="4" idx="0"/>
                <a:endCxn id="4" idx="2"/>
              </p:cNvCxnSpPr>
              <p:nvPr/>
            </p:nvCxnSpPr>
            <p:spPr>
              <a:xfrm>
                <a:off x="2363771" y="1169460"/>
                <a:ext cx="0" cy="17101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stCxn id="4" idx="1"/>
                <a:endCxn id="4" idx="3"/>
              </p:cNvCxnSpPr>
              <p:nvPr/>
            </p:nvCxnSpPr>
            <p:spPr>
              <a:xfrm>
                <a:off x="1508807" y="2024549"/>
                <a:ext cx="170992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508807" y="456651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List 2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rot="16200000">
                <a:off x="75465" y="1840007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List 1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rot="16200000">
                <a:off x="469177" y="1839758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Yes          No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08808" y="813409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Yes          No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02663" y="1405838"/>
                <a:ext cx="414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??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653715" y="2241005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788427" y="2241005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788427" y="1405838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</p:grpSp>
      <p:pic>
        <p:nvPicPr>
          <p:cNvPr id="26" name="Picture 25" descr="example_for_rl_cr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80" y="482585"/>
            <a:ext cx="3680533" cy="229455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858713" y="849549"/>
            <a:ext cx="3591169" cy="1215293"/>
          </a:xfrm>
          <a:prstGeom prst="rect">
            <a:avLst/>
          </a:prstGeom>
          <a:noFill/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58713" y="2095699"/>
            <a:ext cx="3591169" cy="305205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58713" y="2432629"/>
            <a:ext cx="3591169" cy="305205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748149" y="1442523"/>
            <a:ext cx="209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Λ</a:t>
            </a:r>
            <a:r>
              <a:rPr lang="en-US" b="1" dirty="0" smtClean="0">
                <a:latin typeface="Times New Roman"/>
                <a:cs typeface="Times New Roman"/>
              </a:rPr>
              <a:t> = {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1</a:t>
            </a:r>
            <a:r>
              <a:rPr lang="en-US" b="1" dirty="0" smtClean="0">
                <a:latin typeface="Times New Roman"/>
                <a:cs typeface="Times New Roman"/>
              </a:rPr>
              <a:t>,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 1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 1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 1</a:t>
            </a:r>
            <a:r>
              <a:rPr lang="en-US" b="1" dirty="0" smtClean="0">
                <a:latin typeface="Times New Roman"/>
                <a:cs typeface="Times New Roman"/>
              </a:rPr>
              <a:t>, </a:t>
            </a:r>
            <a:r>
              <a:rPr lang="en-US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5</a:t>
            </a:r>
            <a:r>
              <a:rPr lang="en-US" b="1" dirty="0" smtClean="0">
                <a:latin typeface="Times New Roman"/>
                <a:cs typeface="Times New Roman"/>
              </a:rPr>
              <a:t>, </a:t>
            </a:r>
            <a:r>
              <a:rPr lang="en-US" b="1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6</a:t>
            </a:r>
            <a:r>
              <a:rPr lang="en-US" b="1" dirty="0" smtClean="0">
                <a:latin typeface="Times New Roman"/>
                <a:cs typeface="Times New Roman"/>
              </a:rPr>
              <a:t>}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5418898" y="251477"/>
            <a:ext cx="2681025" cy="225524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983330" y="350122"/>
            <a:ext cx="166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Record linkage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4" name="Oval 63"/>
          <p:cNvSpPr/>
          <p:nvPr/>
        </p:nvSpPr>
        <p:spPr>
          <a:xfrm rot="2526329">
            <a:off x="6973500" y="3317951"/>
            <a:ext cx="1265223" cy="1800442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7656458" y="3538735"/>
            <a:ext cx="77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CRC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67" name="Straight Arrow Connector 66"/>
          <p:cNvCxnSpPr>
            <a:stCxn id="26" idx="3"/>
            <a:endCxn id="61" idx="1"/>
          </p:cNvCxnSpPr>
          <p:nvPr/>
        </p:nvCxnSpPr>
        <p:spPr>
          <a:xfrm flipV="1">
            <a:off x="4493613" y="1627189"/>
            <a:ext cx="1254536" cy="267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1" idx="2"/>
            <a:endCxn id="12" idx="0"/>
          </p:cNvCxnSpPr>
          <p:nvPr/>
        </p:nvCxnSpPr>
        <p:spPr>
          <a:xfrm>
            <a:off x="6794690" y="1811855"/>
            <a:ext cx="6803" cy="16638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7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671027" y="655240"/>
            <a:ext cx="2472973" cy="2422986"/>
            <a:chOff x="5309905" y="2263611"/>
            <a:chExt cx="2472973" cy="2422986"/>
          </a:xfrm>
        </p:grpSpPr>
        <p:sp>
          <p:nvSpPr>
            <p:cNvPr id="21" name="Rectangle 20"/>
            <p:cNvSpPr/>
            <p:nvPr/>
          </p:nvSpPr>
          <p:spPr>
            <a:xfrm>
              <a:off x="6927913" y="2976419"/>
              <a:ext cx="854964" cy="8550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72949" y="2976668"/>
              <a:ext cx="854964" cy="8550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72950" y="3831258"/>
              <a:ext cx="854964" cy="8550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927913" y="3831258"/>
              <a:ext cx="854964" cy="8550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309905" y="2263611"/>
              <a:ext cx="2472973" cy="2422986"/>
              <a:chOff x="745763" y="456651"/>
              <a:chExt cx="2472973" cy="24229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508807" y="1169460"/>
                <a:ext cx="1709928" cy="17101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>
                <a:stCxn id="4" idx="0"/>
                <a:endCxn id="4" idx="2"/>
              </p:cNvCxnSpPr>
              <p:nvPr/>
            </p:nvCxnSpPr>
            <p:spPr>
              <a:xfrm>
                <a:off x="2363771" y="1169460"/>
                <a:ext cx="0" cy="17101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stCxn id="4" idx="1"/>
                <a:endCxn id="4" idx="3"/>
              </p:cNvCxnSpPr>
              <p:nvPr/>
            </p:nvCxnSpPr>
            <p:spPr>
              <a:xfrm>
                <a:off x="1508807" y="2024549"/>
                <a:ext cx="170992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508807" y="456651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List 2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rot="16200000">
                <a:off x="75465" y="1840007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List 1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rot="16200000">
                <a:off x="469177" y="1839758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Yes          No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08808" y="813409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Yes          No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02663" y="1405838"/>
                <a:ext cx="414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??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653715" y="2241005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788427" y="2241005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788427" y="1405838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</p:grpSp>
      <p:pic>
        <p:nvPicPr>
          <p:cNvPr id="26" name="Picture 25" descr="example_for_rl_cr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9646" y="719454"/>
            <a:ext cx="3680533" cy="229455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-1664013" y="1086418"/>
            <a:ext cx="3591169" cy="1215293"/>
          </a:xfrm>
          <a:prstGeom prst="rect">
            <a:avLst/>
          </a:prstGeom>
          <a:noFill/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-1664013" y="2332568"/>
            <a:ext cx="3591169" cy="305205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-1664013" y="2669498"/>
            <a:ext cx="3591169" cy="305205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225423" y="1679392"/>
            <a:ext cx="209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Λ</a:t>
            </a:r>
            <a:r>
              <a:rPr lang="en-US" b="1" dirty="0" smtClean="0">
                <a:latin typeface="Times New Roman"/>
                <a:cs typeface="Times New Roman"/>
              </a:rPr>
              <a:t> = {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1</a:t>
            </a:r>
            <a:r>
              <a:rPr lang="en-US" b="1" dirty="0" smtClean="0">
                <a:latin typeface="Times New Roman"/>
                <a:cs typeface="Times New Roman"/>
              </a:rPr>
              <a:t>,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 1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 1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 1</a:t>
            </a:r>
            <a:r>
              <a:rPr lang="en-US" b="1" dirty="0" smtClean="0">
                <a:latin typeface="Times New Roman"/>
                <a:cs typeface="Times New Roman"/>
              </a:rPr>
              <a:t>, </a:t>
            </a:r>
            <a:r>
              <a:rPr lang="en-US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5</a:t>
            </a:r>
            <a:r>
              <a:rPr lang="en-US" b="1" dirty="0" smtClean="0">
                <a:latin typeface="Times New Roman"/>
                <a:cs typeface="Times New Roman"/>
              </a:rPr>
              <a:t>, </a:t>
            </a:r>
            <a:r>
              <a:rPr lang="en-US" b="1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6</a:t>
            </a:r>
            <a:r>
              <a:rPr lang="en-US" b="1" dirty="0" smtClean="0">
                <a:latin typeface="Times New Roman"/>
                <a:cs typeface="Times New Roman"/>
              </a:rPr>
              <a:t>}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2896172" y="488346"/>
            <a:ext cx="2681025" cy="225524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460604" y="586991"/>
            <a:ext cx="166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Record linkage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4" name="Oval 63"/>
          <p:cNvSpPr/>
          <p:nvPr/>
        </p:nvSpPr>
        <p:spPr>
          <a:xfrm rot="2526329">
            <a:off x="8461042" y="497448"/>
            <a:ext cx="1265223" cy="1800442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9144000" y="718232"/>
            <a:ext cx="77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CRC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67" name="Straight Arrow Connector 66"/>
          <p:cNvCxnSpPr>
            <a:stCxn id="26" idx="3"/>
            <a:endCxn id="61" idx="1"/>
          </p:cNvCxnSpPr>
          <p:nvPr/>
        </p:nvCxnSpPr>
        <p:spPr>
          <a:xfrm flipV="1">
            <a:off x="1970887" y="1864058"/>
            <a:ext cx="1254536" cy="267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1" idx="3"/>
          </p:cNvCxnSpPr>
          <p:nvPr/>
        </p:nvCxnSpPr>
        <p:spPr>
          <a:xfrm>
            <a:off x="5318504" y="1864058"/>
            <a:ext cx="1746235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45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823122" y="2148443"/>
            <a:ext cx="1605927" cy="2072769"/>
          </a:xfrm>
          <a:prstGeom prst="ellipse">
            <a:avLst/>
          </a:pr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64129" y="1857804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64129" y="2528364"/>
            <a:ext cx="91440" cy="9144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68929" y="1992737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52575" y="2315004"/>
            <a:ext cx="91440" cy="9144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91153" y="2985564"/>
            <a:ext cx="91440" cy="9144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82593" y="2482644"/>
            <a:ext cx="91440" cy="9144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87089" y="2855649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83329" y="2057003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169969" y="3304971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14519" y="2764209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941369" y="1884509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01489" y="2574084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337609" y="2482644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99297" y="3183613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444015" y="3213531"/>
            <a:ext cx="91440" cy="9144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767325" y="2272413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767325" y="3057473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682593" y="1567375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308454" y="2855649"/>
            <a:ext cx="91440" cy="9144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55769" y="1947017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34883" y="1105276"/>
            <a:ext cx="138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Population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857904" y="2148443"/>
            <a:ext cx="2539918" cy="1531890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23122" y="1105277"/>
            <a:ext cx="2422330" cy="24339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79682" y="3539235"/>
            <a:ext cx="138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Capture 1</a:t>
            </a:r>
            <a:endParaRPr lang="en-US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79171" y="2688141"/>
            <a:ext cx="138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Capture 2</a:t>
            </a:r>
            <a:endParaRPr lang="en-US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149727" y="1152360"/>
            <a:ext cx="2472973" cy="2422986"/>
            <a:chOff x="5309905" y="2263611"/>
            <a:chExt cx="2472973" cy="2422986"/>
          </a:xfrm>
        </p:grpSpPr>
        <p:sp>
          <p:nvSpPr>
            <p:cNvPr id="32" name="Rectangle 31"/>
            <p:cNvSpPr/>
            <p:nvPr/>
          </p:nvSpPr>
          <p:spPr>
            <a:xfrm>
              <a:off x="6927913" y="2976419"/>
              <a:ext cx="854964" cy="8550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72949" y="2976668"/>
              <a:ext cx="854964" cy="8550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72950" y="3831258"/>
              <a:ext cx="854964" cy="8550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927913" y="3831258"/>
              <a:ext cx="854964" cy="8550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309905" y="2263611"/>
              <a:ext cx="2472973" cy="2422986"/>
              <a:chOff x="745763" y="456651"/>
              <a:chExt cx="2472973" cy="2422986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508807" y="1169460"/>
                <a:ext cx="1709928" cy="17101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>
                <a:stCxn id="37" idx="0"/>
                <a:endCxn id="37" idx="2"/>
              </p:cNvCxnSpPr>
              <p:nvPr/>
            </p:nvCxnSpPr>
            <p:spPr>
              <a:xfrm>
                <a:off x="2363771" y="1169460"/>
                <a:ext cx="0" cy="17101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37" idx="1"/>
                <a:endCxn id="37" idx="3"/>
              </p:cNvCxnSpPr>
              <p:nvPr/>
            </p:nvCxnSpPr>
            <p:spPr>
              <a:xfrm>
                <a:off x="1508807" y="2024549"/>
                <a:ext cx="170992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1508807" y="456651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List 2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75465" y="1840007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List 1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 rot="16200000">
                <a:off x="469177" y="1839758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Yes          No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08808" y="813409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Yes          No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602663" y="1405838"/>
                <a:ext cx="414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6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653715" y="2241005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6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788427" y="2241005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3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788427" y="1405838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5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722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76086" y="611441"/>
            <a:ext cx="2010768" cy="102296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Google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Oval 4"/>
          <p:cNvSpPr/>
          <p:nvPr/>
        </p:nvSpPr>
        <p:spPr>
          <a:xfrm>
            <a:off x="3527199" y="611441"/>
            <a:ext cx="2010768" cy="10229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Amazon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Oval 5"/>
          <p:cNvSpPr/>
          <p:nvPr/>
        </p:nvSpPr>
        <p:spPr>
          <a:xfrm>
            <a:off x="6290532" y="611441"/>
            <a:ext cx="2010768" cy="102296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Apple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6086" y="1951873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Michael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6086" y="2739219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Times New Roman"/>
                <a:cs typeface="Times New Roman"/>
              </a:rPr>
              <a:t>Lebron</a:t>
            </a:r>
            <a:r>
              <a:rPr lang="en-US" sz="1600" dirty="0" smtClean="0">
                <a:latin typeface="Times New Roman"/>
                <a:cs typeface="Times New Roman"/>
              </a:rPr>
              <a:t> James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6086" y="3538324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Kevin Durant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6086" y="4337427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Stephen Curry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27199" y="1951873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Danny Glover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27199" y="2739219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Chadwick </a:t>
            </a:r>
            <a:r>
              <a:rPr lang="en-US" sz="1600" dirty="0" err="1" smtClean="0">
                <a:latin typeface="Times New Roman"/>
                <a:cs typeface="Times New Roman"/>
              </a:rPr>
              <a:t>Boseman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27199" y="3538324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Michael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27199" y="4337427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Donald Glover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90532" y="1951873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Alan </a:t>
            </a:r>
            <a:r>
              <a:rPr lang="en-US" sz="1600" dirty="0" err="1" smtClean="0">
                <a:latin typeface="Times New Roman"/>
                <a:cs typeface="Times New Roman"/>
              </a:rPr>
              <a:t>Gelfand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90532" y="2739219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Ed George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90532" y="3538324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Mike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90532" y="4337427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Phillip </a:t>
            </a:r>
            <a:r>
              <a:rPr lang="en-US" sz="1600" dirty="0" err="1" smtClean="0">
                <a:latin typeface="Times New Roman"/>
                <a:cs typeface="Times New Roman"/>
              </a:rPr>
              <a:t>Dawid</a:t>
            </a:r>
            <a:endParaRPr lang="en-US" sz="1600" dirty="0">
              <a:latin typeface="Times New Roman"/>
              <a:cs typeface="Times New Roman"/>
            </a:endParaRPr>
          </a:p>
        </p:txBody>
      </p:sp>
      <p:cxnSp>
        <p:nvCxnSpPr>
          <p:cNvPr id="20" name="Straight Connector 19"/>
          <p:cNvCxnSpPr>
            <a:stCxn id="13" idx="3"/>
            <a:endCxn id="17" idx="1"/>
          </p:cNvCxnSpPr>
          <p:nvPr/>
        </p:nvCxnSpPr>
        <p:spPr>
          <a:xfrm>
            <a:off x="5537967" y="3779369"/>
            <a:ext cx="752565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1"/>
            <a:endCxn id="7" idx="3"/>
          </p:cNvCxnSpPr>
          <p:nvPr/>
        </p:nvCxnSpPr>
        <p:spPr>
          <a:xfrm flipH="1" flipV="1">
            <a:off x="2786854" y="2192918"/>
            <a:ext cx="740345" cy="158645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1" idx="1"/>
            <a:endCxn id="14" idx="1"/>
          </p:cNvCxnSpPr>
          <p:nvPr/>
        </p:nvCxnSpPr>
        <p:spPr>
          <a:xfrm rot="10800000" flipV="1">
            <a:off x="3527199" y="2192918"/>
            <a:ext cx="12700" cy="2385554"/>
          </a:xfrm>
          <a:prstGeom prst="curvedConnector3">
            <a:avLst>
              <a:gd name="adj1" fmla="val 3559205"/>
            </a:avLst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53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>
            <a:stCxn id="17" idx="1"/>
            <a:endCxn id="2" idx="3"/>
          </p:cNvCxnSpPr>
          <p:nvPr/>
        </p:nvCxnSpPr>
        <p:spPr>
          <a:xfrm flipH="1">
            <a:off x="3595425" y="3779369"/>
            <a:ext cx="2695107" cy="207487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776086" y="611441"/>
            <a:ext cx="2010768" cy="102296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Google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Oval 4"/>
          <p:cNvSpPr/>
          <p:nvPr/>
        </p:nvSpPr>
        <p:spPr>
          <a:xfrm>
            <a:off x="3527199" y="611441"/>
            <a:ext cx="2010768" cy="10229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Amazon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Oval 5"/>
          <p:cNvSpPr/>
          <p:nvPr/>
        </p:nvSpPr>
        <p:spPr>
          <a:xfrm>
            <a:off x="6290532" y="611441"/>
            <a:ext cx="2010768" cy="102296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Apple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6086" y="1951873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Michael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6086" y="2739219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Times New Roman"/>
                <a:cs typeface="Times New Roman"/>
              </a:rPr>
              <a:t>Lebron</a:t>
            </a:r>
            <a:r>
              <a:rPr lang="en-US" sz="1600" dirty="0" smtClean="0">
                <a:latin typeface="Times New Roman"/>
                <a:cs typeface="Times New Roman"/>
              </a:rPr>
              <a:t> James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6086" y="3538324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Kevin Durant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6086" y="4337427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Stephen Curry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27199" y="1951873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Danny Glover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27199" y="2739219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Chadwick </a:t>
            </a:r>
            <a:r>
              <a:rPr lang="en-US" sz="1600" dirty="0" err="1" smtClean="0">
                <a:latin typeface="Times New Roman"/>
                <a:cs typeface="Times New Roman"/>
              </a:rPr>
              <a:t>Boseman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27199" y="3538324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Michael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27199" y="4337427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Donald Glover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90532" y="1951873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Alan </a:t>
            </a:r>
            <a:r>
              <a:rPr lang="en-US" sz="1600" dirty="0" err="1" smtClean="0">
                <a:latin typeface="Times New Roman"/>
                <a:cs typeface="Times New Roman"/>
              </a:rPr>
              <a:t>Gelfand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90532" y="2739219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Ed George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90532" y="3538324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Mike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90532" y="4337427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Phillip </a:t>
            </a:r>
            <a:r>
              <a:rPr lang="en-US" sz="1600" dirty="0" err="1" smtClean="0">
                <a:latin typeface="Times New Roman"/>
                <a:cs typeface="Times New Roman"/>
              </a:rPr>
              <a:t>Dawid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81025" y="5397040"/>
            <a:ext cx="914400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MJ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467414" y="5397040"/>
            <a:ext cx="914400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DG</a:t>
            </a:r>
            <a:endParaRPr lang="en-US" sz="1600" dirty="0">
              <a:latin typeface="Times New Roman"/>
              <a:cs typeface="Times New Roman"/>
            </a:endParaRPr>
          </a:p>
        </p:txBody>
      </p:sp>
      <p:cxnSp>
        <p:nvCxnSpPr>
          <p:cNvPr id="23" name="Straight Connector 22"/>
          <p:cNvCxnSpPr>
            <a:stCxn id="13" idx="1"/>
          </p:cNvCxnSpPr>
          <p:nvPr/>
        </p:nvCxnSpPr>
        <p:spPr>
          <a:xfrm flipH="1">
            <a:off x="3327763" y="3779369"/>
            <a:ext cx="199436" cy="161767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3"/>
          </p:cNvCxnSpPr>
          <p:nvPr/>
        </p:nvCxnSpPr>
        <p:spPr>
          <a:xfrm>
            <a:off x="2786854" y="2192918"/>
            <a:ext cx="246937" cy="320412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3"/>
          </p:cNvCxnSpPr>
          <p:nvPr/>
        </p:nvCxnSpPr>
        <p:spPr>
          <a:xfrm>
            <a:off x="5537967" y="2192918"/>
            <a:ext cx="506098" cy="320412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4" idx="3"/>
            <a:endCxn id="22" idx="0"/>
          </p:cNvCxnSpPr>
          <p:nvPr/>
        </p:nvCxnSpPr>
        <p:spPr>
          <a:xfrm>
            <a:off x="5537967" y="4578472"/>
            <a:ext cx="386647" cy="8185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41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>
            <a:stCxn id="17" idx="1"/>
            <a:endCxn id="2" idx="3"/>
          </p:cNvCxnSpPr>
          <p:nvPr/>
        </p:nvCxnSpPr>
        <p:spPr>
          <a:xfrm flipH="1">
            <a:off x="3595425" y="3250259"/>
            <a:ext cx="2695107" cy="189850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776086" y="611441"/>
            <a:ext cx="2010768" cy="102296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Google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Oval 4"/>
          <p:cNvSpPr/>
          <p:nvPr/>
        </p:nvSpPr>
        <p:spPr>
          <a:xfrm>
            <a:off x="3527199" y="611441"/>
            <a:ext cx="2010768" cy="10229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Amazon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Oval 5"/>
          <p:cNvSpPr/>
          <p:nvPr/>
        </p:nvSpPr>
        <p:spPr>
          <a:xfrm>
            <a:off x="6290532" y="611441"/>
            <a:ext cx="2010768" cy="102296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Apple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6086" y="1775503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Michael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6086" y="2386479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Times New Roman"/>
                <a:cs typeface="Times New Roman"/>
              </a:rPr>
              <a:t>Lebron</a:t>
            </a:r>
            <a:r>
              <a:rPr lang="en-US" sz="1600" dirty="0" smtClean="0">
                <a:latin typeface="Times New Roman"/>
                <a:cs typeface="Times New Roman"/>
              </a:rPr>
              <a:t> James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6086" y="3009214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Kevin Durant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6086" y="3631947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Stephen Curry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27199" y="1775503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Danny Glover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27199" y="2386479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Chadwick </a:t>
            </a:r>
            <a:r>
              <a:rPr lang="en-US" sz="1600" dirty="0" err="1" smtClean="0">
                <a:latin typeface="Times New Roman"/>
                <a:cs typeface="Times New Roman"/>
              </a:rPr>
              <a:t>Boseman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27199" y="3009214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Michael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27199" y="3631947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Donald Glover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90532" y="1775503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Alan </a:t>
            </a:r>
            <a:r>
              <a:rPr lang="en-US" sz="1600" dirty="0" err="1" smtClean="0">
                <a:latin typeface="Times New Roman"/>
                <a:cs typeface="Times New Roman"/>
              </a:rPr>
              <a:t>Gelfand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90532" y="2386479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Ed George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90532" y="3009214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Mike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90532" y="3631947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Phillip </a:t>
            </a:r>
            <a:r>
              <a:rPr lang="en-US" sz="1600" dirty="0" err="1" smtClean="0">
                <a:latin typeface="Times New Roman"/>
                <a:cs typeface="Times New Roman"/>
              </a:rPr>
              <a:t>Dawid</a:t>
            </a:r>
            <a:endParaRPr lang="en-US" sz="1600" dirty="0">
              <a:latin typeface="Times New Roman"/>
              <a:cs typeface="Times New Roman"/>
            </a:endParaRPr>
          </a:p>
        </p:txBody>
      </p:sp>
      <p:cxnSp>
        <p:nvCxnSpPr>
          <p:cNvPr id="23" name="Straight Connector 22"/>
          <p:cNvCxnSpPr>
            <a:stCxn id="13" idx="1"/>
          </p:cNvCxnSpPr>
          <p:nvPr/>
        </p:nvCxnSpPr>
        <p:spPr>
          <a:xfrm flipH="1">
            <a:off x="3327763" y="3250259"/>
            <a:ext cx="199436" cy="161767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3"/>
          </p:cNvCxnSpPr>
          <p:nvPr/>
        </p:nvCxnSpPr>
        <p:spPr>
          <a:xfrm>
            <a:off x="2786854" y="2016548"/>
            <a:ext cx="246937" cy="320412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3"/>
          </p:cNvCxnSpPr>
          <p:nvPr/>
        </p:nvCxnSpPr>
        <p:spPr>
          <a:xfrm>
            <a:off x="5537967" y="2016548"/>
            <a:ext cx="529616" cy="267501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4" idx="3"/>
          </p:cNvCxnSpPr>
          <p:nvPr/>
        </p:nvCxnSpPr>
        <p:spPr>
          <a:xfrm>
            <a:off x="5537967" y="3872992"/>
            <a:ext cx="223885" cy="8185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681025" y="4691560"/>
            <a:ext cx="914400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MJ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467414" y="4691560"/>
            <a:ext cx="914400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DG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8460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3235</TotalTime>
  <Words>180</Words>
  <Application>Microsoft Macintosh PowerPoint</Application>
  <PresentationFormat>On-screen Show (4:3)</PresentationFormat>
  <Paragraphs>92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Iowa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 Kaplan</dc:creator>
  <cp:lastModifiedBy>Andee Kaplan</cp:lastModifiedBy>
  <cp:revision>24</cp:revision>
  <cp:lastPrinted>2018-06-18T16:56:59Z</cp:lastPrinted>
  <dcterms:created xsi:type="dcterms:W3CDTF">2018-06-18T16:39:07Z</dcterms:created>
  <dcterms:modified xsi:type="dcterms:W3CDTF">2018-07-19T19:26:20Z</dcterms:modified>
</cp:coreProperties>
</file>