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42976800" cy="28346400"/>
  <p:notesSz cx="6858000" cy="9144000"/>
  <p:defaultTextStyle>
    <a:defPPr>
      <a:defRPr lang="en-US"/>
    </a:defPPr>
    <a:lvl1pPr marL="0" algn="l" defTabSz="1841830" rtl="0" eaLnBrk="1" latinLnBrk="0" hangingPunct="1">
      <a:defRPr sz="7300" kern="1200">
        <a:solidFill>
          <a:schemeClr val="tx1"/>
        </a:solidFill>
        <a:latin typeface="+mn-lt"/>
        <a:ea typeface="+mn-ea"/>
        <a:cs typeface="+mn-cs"/>
      </a:defRPr>
    </a:lvl1pPr>
    <a:lvl2pPr marL="1841830" algn="l" defTabSz="1841830" rtl="0" eaLnBrk="1" latinLnBrk="0" hangingPunct="1">
      <a:defRPr sz="7300" kern="1200">
        <a:solidFill>
          <a:schemeClr val="tx1"/>
        </a:solidFill>
        <a:latin typeface="+mn-lt"/>
        <a:ea typeface="+mn-ea"/>
        <a:cs typeface="+mn-cs"/>
      </a:defRPr>
    </a:lvl2pPr>
    <a:lvl3pPr marL="3683660" algn="l" defTabSz="1841830" rtl="0" eaLnBrk="1" latinLnBrk="0" hangingPunct="1">
      <a:defRPr sz="7300" kern="1200">
        <a:solidFill>
          <a:schemeClr val="tx1"/>
        </a:solidFill>
        <a:latin typeface="+mn-lt"/>
        <a:ea typeface="+mn-ea"/>
        <a:cs typeface="+mn-cs"/>
      </a:defRPr>
    </a:lvl3pPr>
    <a:lvl4pPr marL="5525491" algn="l" defTabSz="1841830" rtl="0" eaLnBrk="1" latinLnBrk="0" hangingPunct="1">
      <a:defRPr sz="7300" kern="1200">
        <a:solidFill>
          <a:schemeClr val="tx1"/>
        </a:solidFill>
        <a:latin typeface="+mn-lt"/>
        <a:ea typeface="+mn-ea"/>
        <a:cs typeface="+mn-cs"/>
      </a:defRPr>
    </a:lvl4pPr>
    <a:lvl5pPr marL="7367321" algn="l" defTabSz="1841830" rtl="0" eaLnBrk="1" latinLnBrk="0" hangingPunct="1">
      <a:defRPr sz="7300" kern="1200">
        <a:solidFill>
          <a:schemeClr val="tx1"/>
        </a:solidFill>
        <a:latin typeface="+mn-lt"/>
        <a:ea typeface="+mn-ea"/>
        <a:cs typeface="+mn-cs"/>
      </a:defRPr>
    </a:lvl5pPr>
    <a:lvl6pPr marL="9209151" algn="l" defTabSz="1841830" rtl="0" eaLnBrk="1" latinLnBrk="0" hangingPunct="1">
      <a:defRPr sz="7300" kern="1200">
        <a:solidFill>
          <a:schemeClr val="tx1"/>
        </a:solidFill>
        <a:latin typeface="+mn-lt"/>
        <a:ea typeface="+mn-ea"/>
        <a:cs typeface="+mn-cs"/>
      </a:defRPr>
    </a:lvl6pPr>
    <a:lvl7pPr marL="11050981" algn="l" defTabSz="1841830" rtl="0" eaLnBrk="1" latinLnBrk="0" hangingPunct="1">
      <a:defRPr sz="7300" kern="1200">
        <a:solidFill>
          <a:schemeClr val="tx1"/>
        </a:solidFill>
        <a:latin typeface="+mn-lt"/>
        <a:ea typeface="+mn-ea"/>
        <a:cs typeface="+mn-cs"/>
      </a:defRPr>
    </a:lvl7pPr>
    <a:lvl8pPr marL="12892811" algn="l" defTabSz="1841830" rtl="0" eaLnBrk="1" latinLnBrk="0" hangingPunct="1">
      <a:defRPr sz="7300" kern="1200">
        <a:solidFill>
          <a:schemeClr val="tx1"/>
        </a:solidFill>
        <a:latin typeface="+mn-lt"/>
        <a:ea typeface="+mn-ea"/>
        <a:cs typeface="+mn-cs"/>
      </a:defRPr>
    </a:lvl8pPr>
    <a:lvl9pPr marL="14734642" algn="l" defTabSz="1841830" rtl="0" eaLnBrk="1" latinLnBrk="0" hangingPunct="1">
      <a:defRPr sz="7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BF49"/>
    <a:srgbClr val="CE11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4" d="100"/>
          <a:sy n="94" d="100"/>
        </p:scale>
        <p:origin x="16320" y="5088"/>
      </p:cViewPr>
      <p:guideLst>
        <p:guide orient="horz" pos="8928"/>
        <p:guide pos="135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23260" y="8805758"/>
            <a:ext cx="36530280" cy="607610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46520" y="16062960"/>
            <a:ext cx="30083760" cy="7244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41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83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5254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673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2091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050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8928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7346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1F5A3-4A3A-8D46-A1AB-39ED3C4AC378}" type="datetimeFigureOut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9E0F-06D5-384F-ABC2-89A6E3E53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0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1F5A3-4A3A-8D46-A1AB-39ED3C4AC378}" type="datetimeFigureOut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9E0F-06D5-384F-ABC2-89A6E3E53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091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6441957" y="3556426"/>
            <a:ext cx="45446471" cy="7578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02532" y="3556426"/>
            <a:ext cx="135623144" cy="7578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1F5A3-4A3A-8D46-A1AB-39ED3C4AC378}" type="datetimeFigureOut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9E0F-06D5-384F-ABC2-89A6E3E53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363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1F5A3-4A3A-8D46-A1AB-39ED3C4AC378}" type="datetimeFigureOut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9E0F-06D5-384F-ABC2-89A6E3E53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05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4871" y="18215189"/>
            <a:ext cx="36530280" cy="5629910"/>
          </a:xfrm>
        </p:spPr>
        <p:txBody>
          <a:bodyPr anchor="t"/>
          <a:lstStyle>
            <a:lvl1pPr algn="l">
              <a:defRPr sz="16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94871" y="12014415"/>
            <a:ext cx="36530280" cy="6200773"/>
          </a:xfrm>
        </p:spPr>
        <p:txBody>
          <a:bodyPr anchor="b"/>
          <a:lstStyle>
            <a:lvl1pPr marL="0" indent="0">
              <a:buNone/>
              <a:defRPr sz="8100">
                <a:solidFill>
                  <a:schemeClr val="tx1">
                    <a:tint val="75000"/>
                  </a:schemeClr>
                </a:solidFill>
              </a:defRPr>
            </a:lvl1pPr>
            <a:lvl2pPr marL="1841830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2pPr>
            <a:lvl3pPr marL="368366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3pPr>
            <a:lvl4pPr marL="5525491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4pPr>
            <a:lvl5pPr marL="7367321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5pPr>
            <a:lvl6pPr marL="9209151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6pPr>
            <a:lvl7pPr marL="11050981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7pPr>
            <a:lvl8pPr marL="12892811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8pPr>
            <a:lvl9pPr marL="14734642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1F5A3-4A3A-8D46-A1AB-39ED3C4AC378}" type="datetimeFigureOut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9E0F-06D5-384F-ABC2-89A6E3E53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47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02535" y="20721746"/>
            <a:ext cx="90534808" cy="58621930"/>
          </a:xfrm>
        </p:spPr>
        <p:txBody>
          <a:bodyPr/>
          <a:lstStyle>
            <a:lvl1pPr>
              <a:defRPr sz="11300"/>
            </a:lvl1pPr>
            <a:lvl2pPr>
              <a:defRPr sz="9700"/>
            </a:lvl2pPr>
            <a:lvl3pPr>
              <a:defRPr sz="81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353622" y="20721746"/>
            <a:ext cx="90534808" cy="58621930"/>
          </a:xfrm>
        </p:spPr>
        <p:txBody>
          <a:bodyPr/>
          <a:lstStyle>
            <a:lvl1pPr>
              <a:defRPr sz="11300"/>
            </a:lvl1pPr>
            <a:lvl2pPr>
              <a:defRPr sz="9700"/>
            </a:lvl2pPr>
            <a:lvl3pPr>
              <a:defRPr sz="81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1F5A3-4A3A-8D46-A1AB-39ED3C4AC378}" type="datetimeFigureOut">
              <a:rPr lang="en-US" smtClean="0"/>
              <a:t>2/20/16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9E0F-06D5-384F-ABC2-89A6E3E53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660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8840" y="1135170"/>
            <a:ext cx="38679120" cy="4724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8840" y="6345134"/>
            <a:ext cx="18988884" cy="2644350"/>
          </a:xfrm>
        </p:spPr>
        <p:txBody>
          <a:bodyPr anchor="b"/>
          <a:lstStyle>
            <a:lvl1pPr marL="0" indent="0">
              <a:buNone/>
              <a:defRPr sz="9700" b="1"/>
            </a:lvl1pPr>
            <a:lvl2pPr marL="1841830" indent="0">
              <a:buNone/>
              <a:defRPr sz="8100" b="1"/>
            </a:lvl2pPr>
            <a:lvl3pPr marL="3683660" indent="0">
              <a:buNone/>
              <a:defRPr sz="7300" b="1"/>
            </a:lvl3pPr>
            <a:lvl4pPr marL="5525491" indent="0">
              <a:buNone/>
              <a:defRPr sz="6400" b="1"/>
            </a:lvl4pPr>
            <a:lvl5pPr marL="7367321" indent="0">
              <a:buNone/>
              <a:defRPr sz="6400" b="1"/>
            </a:lvl5pPr>
            <a:lvl6pPr marL="9209151" indent="0">
              <a:buNone/>
              <a:defRPr sz="6400" b="1"/>
            </a:lvl6pPr>
            <a:lvl7pPr marL="11050981" indent="0">
              <a:buNone/>
              <a:defRPr sz="6400" b="1"/>
            </a:lvl7pPr>
            <a:lvl8pPr marL="12892811" indent="0">
              <a:buNone/>
              <a:defRPr sz="6400" b="1"/>
            </a:lvl8pPr>
            <a:lvl9pPr marL="14734642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48840" y="8989484"/>
            <a:ext cx="18988884" cy="16331990"/>
          </a:xfrm>
        </p:spPr>
        <p:txBody>
          <a:bodyPr/>
          <a:lstStyle>
            <a:lvl1pPr>
              <a:defRPr sz="9700"/>
            </a:lvl1pPr>
            <a:lvl2pPr>
              <a:defRPr sz="8100"/>
            </a:lvl2pPr>
            <a:lvl3pPr>
              <a:defRPr sz="73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31620" y="6345134"/>
            <a:ext cx="18996343" cy="2644350"/>
          </a:xfrm>
        </p:spPr>
        <p:txBody>
          <a:bodyPr anchor="b"/>
          <a:lstStyle>
            <a:lvl1pPr marL="0" indent="0">
              <a:buNone/>
              <a:defRPr sz="9700" b="1"/>
            </a:lvl1pPr>
            <a:lvl2pPr marL="1841830" indent="0">
              <a:buNone/>
              <a:defRPr sz="8100" b="1"/>
            </a:lvl2pPr>
            <a:lvl3pPr marL="3683660" indent="0">
              <a:buNone/>
              <a:defRPr sz="7300" b="1"/>
            </a:lvl3pPr>
            <a:lvl4pPr marL="5525491" indent="0">
              <a:buNone/>
              <a:defRPr sz="6400" b="1"/>
            </a:lvl4pPr>
            <a:lvl5pPr marL="7367321" indent="0">
              <a:buNone/>
              <a:defRPr sz="6400" b="1"/>
            </a:lvl5pPr>
            <a:lvl6pPr marL="9209151" indent="0">
              <a:buNone/>
              <a:defRPr sz="6400" b="1"/>
            </a:lvl6pPr>
            <a:lvl7pPr marL="11050981" indent="0">
              <a:buNone/>
              <a:defRPr sz="6400" b="1"/>
            </a:lvl7pPr>
            <a:lvl8pPr marL="12892811" indent="0">
              <a:buNone/>
              <a:defRPr sz="6400" b="1"/>
            </a:lvl8pPr>
            <a:lvl9pPr marL="14734642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31620" y="8989484"/>
            <a:ext cx="18996343" cy="16331990"/>
          </a:xfrm>
        </p:spPr>
        <p:txBody>
          <a:bodyPr/>
          <a:lstStyle>
            <a:lvl1pPr>
              <a:defRPr sz="9700"/>
            </a:lvl1pPr>
            <a:lvl2pPr>
              <a:defRPr sz="8100"/>
            </a:lvl2pPr>
            <a:lvl3pPr>
              <a:defRPr sz="73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1F5A3-4A3A-8D46-A1AB-39ED3C4AC378}" type="datetimeFigureOut">
              <a:rPr lang="en-US" smtClean="0"/>
              <a:t>2/20/16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9E0F-06D5-384F-ABC2-89A6E3E53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04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1F5A3-4A3A-8D46-A1AB-39ED3C4AC378}" type="datetimeFigureOut">
              <a:rPr lang="en-US" smtClean="0"/>
              <a:t>2/20/16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9E0F-06D5-384F-ABC2-89A6E3E53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9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1F5A3-4A3A-8D46-A1AB-39ED3C4AC378}" type="datetimeFigureOut">
              <a:rPr lang="en-US" smtClean="0"/>
              <a:t>2/20/16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9E0F-06D5-384F-ABC2-89A6E3E53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906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8843" y="1128607"/>
            <a:ext cx="14139071" cy="4803140"/>
          </a:xfrm>
        </p:spPr>
        <p:txBody>
          <a:bodyPr anchor="b"/>
          <a:lstStyle>
            <a:lvl1pPr algn="l">
              <a:defRPr sz="8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02736" y="1128608"/>
            <a:ext cx="24025225" cy="24192867"/>
          </a:xfrm>
        </p:spPr>
        <p:txBody>
          <a:bodyPr/>
          <a:lstStyle>
            <a:lvl1pPr>
              <a:defRPr sz="12900"/>
            </a:lvl1pPr>
            <a:lvl2pPr>
              <a:defRPr sz="11300"/>
            </a:lvl2pPr>
            <a:lvl3pPr>
              <a:defRPr sz="9700"/>
            </a:lvl3pPr>
            <a:lvl4pPr>
              <a:defRPr sz="8100"/>
            </a:lvl4pPr>
            <a:lvl5pPr>
              <a:defRPr sz="8100"/>
            </a:lvl5pPr>
            <a:lvl6pPr>
              <a:defRPr sz="8100"/>
            </a:lvl6pPr>
            <a:lvl7pPr>
              <a:defRPr sz="8100"/>
            </a:lvl7pPr>
            <a:lvl8pPr>
              <a:defRPr sz="8100"/>
            </a:lvl8pPr>
            <a:lvl9pPr>
              <a:defRPr sz="8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48843" y="5931748"/>
            <a:ext cx="14139071" cy="19389727"/>
          </a:xfrm>
        </p:spPr>
        <p:txBody>
          <a:bodyPr/>
          <a:lstStyle>
            <a:lvl1pPr marL="0" indent="0">
              <a:buNone/>
              <a:defRPr sz="5600"/>
            </a:lvl1pPr>
            <a:lvl2pPr marL="1841830" indent="0">
              <a:buNone/>
              <a:defRPr sz="4800"/>
            </a:lvl2pPr>
            <a:lvl3pPr marL="3683660" indent="0">
              <a:buNone/>
              <a:defRPr sz="4000"/>
            </a:lvl3pPr>
            <a:lvl4pPr marL="5525491" indent="0">
              <a:buNone/>
              <a:defRPr sz="3600"/>
            </a:lvl4pPr>
            <a:lvl5pPr marL="7367321" indent="0">
              <a:buNone/>
              <a:defRPr sz="3600"/>
            </a:lvl5pPr>
            <a:lvl6pPr marL="9209151" indent="0">
              <a:buNone/>
              <a:defRPr sz="3600"/>
            </a:lvl6pPr>
            <a:lvl7pPr marL="11050981" indent="0">
              <a:buNone/>
              <a:defRPr sz="3600"/>
            </a:lvl7pPr>
            <a:lvl8pPr marL="12892811" indent="0">
              <a:buNone/>
              <a:defRPr sz="3600"/>
            </a:lvl8pPr>
            <a:lvl9pPr marL="14734642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1F5A3-4A3A-8D46-A1AB-39ED3C4AC378}" type="datetimeFigureOut">
              <a:rPr lang="en-US" smtClean="0"/>
              <a:t>2/20/16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9E0F-06D5-384F-ABC2-89A6E3E53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489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3754" y="19842481"/>
            <a:ext cx="25786080" cy="2342517"/>
          </a:xfrm>
        </p:spPr>
        <p:txBody>
          <a:bodyPr anchor="b"/>
          <a:lstStyle>
            <a:lvl1pPr algn="l">
              <a:defRPr sz="8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423754" y="2532803"/>
            <a:ext cx="25786080" cy="17007840"/>
          </a:xfrm>
        </p:spPr>
        <p:txBody>
          <a:bodyPr/>
          <a:lstStyle>
            <a:lvl1pPr marL="0" indent="0">
              <a:buNone/>
              <a:defRPr sz="12900"/>
            </a:lvl1pPr>
            <a:lvl2pPr marL="1841830" indent="0">
              <a:buNone/>
              <a:defRPr sz="11300"/>
            </a:lvl2pPr>
            <a:lvl3pPr marL="3683660" indent="0">
              <a:buNone/>
              <a:defRPr sz="9700"/>
            </a:lvl3pPr>
            <a:lvl4pPr marL="5525491" indent="0">
              <a:buNone/>
              <a:defRPr sz="8100"/>
            </a:lvl4pPr>
            <a:lvl5pPr marL="7367321" indent="0">
              <a:buNone/>
              <a:defRPr sz="8100"/>
            </a:lvl5pPr>
            <a:lvl6pPr marL="9209151" indent="0">
              <a:buNone/>
              <a:defRPr sz="8100"/>
            </a:lvl6pPr>
            <a:lvl7pPr marL="11050981" indent="0">
              <a:buNone/>
              <a:defRPr sz="8100"/>
            </a:lvl7pPr>
            <a:lvl8pPr marL="12892811" indent="0">
              <a:buNone/>
              <a:defRPr sz="8100"/>
            </a:lvl8pPr>
            <a:lvl9pPr marL="14734642" indent="0">
              <a:buNone/>
              <a:defRPr sz="8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23754" y="22184998"/>
            <a:ext cx="25786080" cy="3326763"/>
          </a:xfrm>
        </p:spPr>
        <p:txBody>
          <a:bodyPr/>
          <a:lstStyle>
            <a:lvl1pPr marL="0" indent="0">
              <a:buNone/>
              <a:defRPr sz="5600"/>
            </a:lvl1pPr>
            <a:lvl2pPr marL="1841830" indent="0">
              <a:buNone/>
              <a:defRPr sz="4800"/>
            </a:lvl2pPr>
            <a:lvl3pPr marL="3683660" indent="0">
              <a:buNone/>
              <a:defRPr sz="4000"/>
            </a:lvl3pPr>
            <a:lvl4pPr marL="5525491" indent="0">
              <a:buNone/>
              <a:defRPr sz="3600"/>
            </a:lvl4pPr>
            <a:lvl5pPr marL="7367321" indent="0">
              <a:buNone/>
              <a:defRPr sz="3600"/>
            </a:lvl5pPr>
            <a:lvl6pPr marL="9209151" indent="0">
              <a:buNone/>
              <a:defRPr sz="3600"/>
            </a:lvl6pPr>
            <a:lvl7pPr marL="11050981" indent="0">
              <a:buNone/>
              <a:defRPr sz="3600"/>
            </a:lvl7pPr>
            <a:lvl8pPr marL="12892811" indent="0">
              <a:buNone/>
              <a:defRPr sz="3600"/>
            </a:lvl8pPr>
            <a:lvl9pPr marL="14734642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1F5A3-4A3A-8D46-A1AB-39ED3C4AC378}" type="datetimeFigureOut">
              <a:rPr lang="en-US" smtClean="0"/>
              <a:t>2/20/16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9E0F-06D5-384F-ABC2-89A6E3E53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582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48840" y="1135170"/>
            <a:ext cx="38679120" cy="4724400"/>
          </a:xfrm>
          <a:prstGeom prst="rect">
            <a:avLst/>
          </a:prstGeom>
        </p:spPr>
        <p:txBody>
          <a:bodyPr vert="horz" lIns="368366" tIns="184183" rIns="368366" bIns="18418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8840" y="6614162"/>
            <a:ext cx="38679120" cy="18707314"/>
          </a:xfrm>
          <a:prstGeom prst="rect">
            <a:avLst/>
          </a:prstGeom>
        </p:spPr>
        <p:txBody>
          <a:bodyPr vert="horz" lIns="368366" tIns="184183" rIns="368366" bIns="18418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48840" y="26272915"/>
            <a:ext cx="10027920" cy="1509183"/>
          </a:xfrm>
          <a:prstGeom prst="rect">
            <a:avLst/>
          </a:prstGeom>
        </p:spPr>
        <p:txBody>
          <a:bodyPr vert="horz" lIns="368366" tIns="184183" rIns="368366" bIns="184183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1F5A3-4A3A-8D46-A1AB-39ED3C4AC378}" type="datetimeFigureOut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683740" y="26272915"/>
            <a:ext cx="13609320" cy="1509183"/>
          </a:xfrm>
          <a:prstGeom prst="rect">
            <a:avLst/>
          </a:prstGeom>
        </p:spPr>
        <p:txBody>
          <a:bodyPr vert="horz" lIns="368366" tIns="184183" rIns="368366" bIns="184183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800040" y="26272915"/>
            <a:ext cx="10027920" cy="1509183"/>
          </a:xfrm>
          <a:prstGeom prst="rect">
            <a:avLst/>
          </a:prstGeom>
        </p:spPr>
        <p:txBody>
          <a:bodyPr vert="horz" lIns="368366" tIns="184183" rIns="368366" bIns="184183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D9E0F-06D5-384F-ABC2-89A6E3E53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069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41830" rtl="0" eaLnBrk="1" latinLnBrk="0" hangingPunct="1">
        <a:spcBef>
          <a:spcPct val="0"/>
        </a:spcBef>
        <a:buNone/>
        <a:defRPr sz="17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81373" indent="-1381373" algn="l" defTabSz="1841830" rtl="0" eaLnBrk="1" latinLnBrk="0" hangingPunct="1">
        <a:spcBef>
          <a:spcPct val="20000"/>
        </a:spcBef>
        <a:buFont typeface="Arial"/>
        <a:buChar char="•"/>
        <a:defRPr sz="12900" kern="1200">
          <a:solidFill>
            <a:schemeClr val="tx1"/>
          </a:solidFill>
          <a:latin typeface="+mn-lt"/>
          <a:ea typeface="+mn-ea"/>
          <a:cs typeface="+mn-cs"/>
        </a:defRPr>
      </a:lvl1pPr>
      <a:lvl2pPr marL="2992974" indent="-1151144" algn="l" defTabSz="1841830" rtl="0" eaLnBrk="1" latinLnBrk="0" hangingPunct="1">
        <a:spcBef>
          <a:spcPct val="20000"/>
        </a:spcBef>
        <a:buFont typeface="Arial"/>
        <a:buChar char="–"/>
        <a:defRPr sz="11300" kern="1200">
          <a:solidFill>
            <a:schemeClr val="tx1"/>
          </a:solidFill>
          <a:latin typeface="+mn-lt"/>
          <a:ea typeface="+mn-ea"/>
          <a:cs typeface="+mn-cs"/>
        </a:defRPr>
      </a:lvl2pPr>
      <a:lvl3pPr marL="4604576" indent="-920915" algn="l" defTabSz="1841830" rtl="0" eaLnBrk="1" latinLnBrk="0" hangingPunct="1">
        <a:spcBef>
          <a:spcPct val="20000"/>
        </a:spcBef>
        <a:buFont typeface="Arial"/>
        <a:buChar char="•"/>
        <a:defRPr sz="9700" kern="1200">
          <a:solidFill>
            <a:schemeClr val="tx1"/>
          </a:solidFill>
          <a:latin typeface="+mn-lt"/>
          <a:ea typeface="+mn-ea"/>
          <a:cs typeface="+mn-cs"/>
        </a:defRPr>
      </a:lvl3pPr>
      <a:lvl4pPr marL="6446406" indent="-920915" algn="l" defTabSz="1841830" rtl="0" eaLnBrk="1" latinLnBrk="0" hangingPunct="1">
        <a:spcBef>
          <a:spcPct val="20000"/>
        </a:spcBef>
        <a:buFont typeface="Arial"/>
        <a:buChar char="–"/>
        <a:defRPr sz="8100" kern="1200">
          <a:solidFill>
            <a:schemeClr val="tx1"/>
          </a:solidFill>
          <a:latin typeface="+mn-lt"/>
          <a:ea typeface="+mn-ea"/>
          <a:cs typeface="+mn-cs"/>
        </a:defRPr>
      </a:lvl4pPr>
      <a:lvl5pPr marL="8288236" indent="-920915" algn="l" defTabSz="1841830" rtl="0" eaLnBrk="1" latinLnBrk="0" hangingPunct="1">
        <a:spcBef>
          <a:spcPct val="20000"/>
        </a:spcBef>
        <a:buFont typeface="Arial"/>
        <a:buChar char="»"/>
        <a:defRPr sz="8100" kern="1200">
          <a:solidFill>
            <a:schemeClr val="tx1"/>
          </a:solidFill>
          <a:latin typeface="+mn-lt"/>
          <a:ea typeface="+mn-ea"/>
          <a:cs typeface="+mn-cs"/>
        </a:defRPr>
      </a:lvl5pPr>
      <a:lvl6pPr marL="10130066" indent="-920915" algn="l" defTabSz="1841830" rtl="0" eaLnBrk="1" latinLnBrk="0" hangingPunct="1">
        <a:spcBef>
          <a:spcPct val="20000"/>
        </a:spcBef>
        <a:buFont typeface="Arial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6pPr>
      <a:lvl7pPr marL="11971896" indent="-920915" algn="l" defTabSz="1841830" rtl="0" eaLnBrk="1" latinLnBrk="0" hangingPunct="1">
        <a:spcBef>
          <a:spcPct val="20000"/>
        </a:spcBef>
        <a:buFont typeface="Arial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7pPr>
      <a:lvl8pPr marL="13813727" indent="-920915" algn="l" defTabSz="1841830" rtl="0" eaLnBrk="1" latinLnBrk="0" hangingPunct="1">
        <a:spcBef>
          <a:spcPct val="20000"/>
        </a:spcBef>
        <a:buFont typeface="Arial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8pPr>
      <a:lvl9pPr marL="15655557" indent="-920915" algn="l" defTabSz="1841830" rtl="0" eaLnBrk="1" latinLnBrk="0" hangingPunct="1">
        <a:spcBef>
          <a:spcPct val="20000"/>
        </a:spcBef>
        <a:buFont typeface="Arial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41830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1pPr>
      <a:lvl2pPr marL="1841830" algn="l" defTabSz="1841830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2pPr>
      <a:lvl3pPr marL="3683660" algn="l" defTabSz="1841830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3pPr>
      <a:lvl4pPr marL="5525491" algn="l" defTabSz="1841830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4pPr>
      <a:lvl5pPr marL="7367321" algn="l" defTabSz="1841830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5pPr>
      <a:lvl6pPr marL="9209151" algn="l" defTabSz="1841830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6pPr>
      <a:lvl7pPr marL="11050981" algn="l" defTabSz="1841830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7pPr>
      <a:lvl8pPr marL="12892811" algn="l" defTabSz="1841830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8pPr>
      <a:lvl9pPr marL="14734642" algn="l" defTabSz="1841830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476271" y="-370456"/>
            <a:ext cx="43869808" cy="4588399"/>
          </a:xfrm>
          <a:prstGeom prst="rect">
            <a:avLst/>
          </a:prstGeom>
          <a:solidFill>
            <a:srgbClr val="CE1126"/>
          </a:solidFill>
          <a:ln w="254000" cmpd="sng">
            <a:solidFill>
              <a:srgbClr val="F2BF4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" y="181416"/>
            <a:ext cx="42976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 smtClean="0">
                <a:solidFill>
                  <a:schemeClr val="bg1"/>
                </a:solidFill>
                <a:latin typeface="Helvetica"/>
                <a:cs typeface="Helvetica"/>
              </a:rPr>
              <a:t>An exposition on the propriety of restricted Boltzmann machines</a:t>
            </a:r>
          </a:p>
          <a:p>
            <a:pPr algn="ctr"/>
            <a:endParaRPr lang="en-US" sz="20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en-US" sz="6000" dirty="0" smtClean="0">
                <a:solidFill>
                  <a:schemeClr val="bg1"/>
                </a:solidFill>
                <a:latin typeface="Helvetica"/>
                <a:cs typeface="Helvetica"/>
              </a:rPr>
              <a:t>Andee Kaplan, Daniel </a:t>
            </a:r>
            <a:r>
              <a:rPr lang="en-US" sz="6000" dirty="0" err="1" smtClean="0">
                <a:solidFill>
                  <a:schemeClr val="bg1"/>
                </a:solidFill>
                <a:latin typeface="Helvetica"/>
                <a:cs typeface="Helvetica"/>
              </a:rPr>
              <a:t>Nordman</a:t>
            </a:r>
            <a:r>
              <a:rPr lang="en-US" sz="6000" dirty="0" smtClean="0">
                <a:solidFill>
                  <a:schemeClr val="bg1"/>
                </a:solidFill>
                <a:latin typeface="Helvetica"/>
                <a:cs typeface="Helvetica"/>
              </a:rPr>
              <a:t>, Stephen </a:t>
            </a:r>
            <a:r>
              <a:rPr lang="en-US" sz="6000" dirty="0" err="1" smtClean="0">
                <a:solidFill>
                  <a:schemeClr val="bg1"/>
                </a:solidFill>
                <a:latin typeface="Helvetica"/>
                <a:cs typeface="Helvetica"/>
              </a:rPr>
              <a:t>Vardeman</a:t>
            </a:r>
            <a:endParaRPr lang="en-US" sz="60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en-US" sz="6000" dirty="0" smtClean="0">
                <a:solidFill>
                  <a:schemeClr val="bg1"/>
                </a:solidFill>
                <a:latin typeface="Helvetica"/>
                <a:cs typeface="Helvetica"/>
              </a:rPr>
              <a:t>Department of Statistics, Iowa State University</a:t>
            </a:r>
            <a:endParaRPr lang="en-US" sz="60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81656" y="26976014"/>
            <a:ext cx="26552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Helvetica"/>
                <a:cs typeface="Helvetica"/>
              </a:rPr>
              <a:t>andeekaplan.com</a:t>
            </a:r>
            <a:endParaRPr lang="en-US" sz="2000" dirty="0" smtClean="0">
              <a:latin typeface="Helvetica"/>
              <a:cs typeface="Helvetica"/>
            </a:endParaRPr>
          </a:p>
          <a:p>
            <a:r>
              <a:rPr lang="en-US" sz="2000" dirty="0" err="1" smtClean="0">
                <a:latin typeface="Helvetica"/>
                <a:cs typeface="Helvetica"/>
              </a:rPr>
              <a:t>ajkaplan@iastate.edu</a:t>
            </a:r>
            <a:endParaRPr lang="en-US" sz="2000" dirty="0" smtClean="0">
              <a:latin typeface="Helvetica"/>
              <a:cs typeface="Helvetica"/>
            </a:endParaRPr>
          </a:p>
          <a:p>
            <a:r>
              <a:rPr lang="en-US" sz="2000" dirty="0" err="1" smtClean="0">
                <a:latin typeface="Helvetica"/>
                <a:cs typeface="Helvetica"/>
              </a:rPr>
              <a:t>github.com</a:t>
            </a:r>
            <a:r>
              <a:rPr lang="en-US" sz="2000" dirty="0" smtClean="0">
                <a:latin typeface="Helvetica"/>
                <a:cs typeface="Helvetica"/>
              </a:rPr>
              <a:t>/</a:t>
            </a:r>
            <a:r>
              <a:rPr lang="en-US" sz="2000" dirty="0" err="1" smtClean="0">
                <a:latin typeface="Helvetica"/>
                <a:cs typeface="Helvetica"/>
              </a:rPr>
              <a:t>andeek</a:t>
            </a:r>
            <a:endParaRPr lang="en-US" sz="2000" dirty="0" smtClean="0">
              <a:latin typeface="Helvetica"/>
              <a:cs typeface="Helvetica"/>
            </a:endParaRPr>
          </a:p>
          <a:p>
            <a:endParaRPr lang="en-US" sz="2000" dirty="0">
              <a:latin typeface="Helvetica"/>
              <a:cs typeface="Helvetica"/>
            </a:endParaRPr>
          </a:p>
        </p:txBody>
      </p:sp>
      <p:pic>
        <p:nvPicPr>
          <p:cNvPr id="7" name="Picture 6" descr="devicons-github_badge_240_0_cc0000_no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884" y="27707025"/>
            <a:ext cx="228600" cy="228600"/>
          </a:xfrm>
          <a:prstGeom prst="rect">
            <a:avLst/>
          </a:prstGeom>
        </p:spPr>
      </p:pic>
      <p:pic>
        <p:nvPicPr>
          <p:cNvPr id="8" name="Picture 7" descr="ion-ios-email_240_0_cc0000_non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884" y="27403720"/>
            <a:ext cx="228600" cy="228600"/>
          </a:xfrm>
          <a:prstGeom prst="rect">
            <a:avLst/>
          </a:prstGeom>
        </p:spPr>
      </p:pic>
      <p:pic>
        <p:nvPicPr>
          <p:cNvPr id="9" name="Picture 8" descr="lsf-web_240_0_cc0000_non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884" y="27085474"/>
            <a:ext cx="228600" cy="228600"/>
          </a:xfrm>
          <a:prstGeom prst="rect">
            <a:avLst/>
          </a:prstGeom>
        </p:spPr>
      </p:pic>
      <p:pic>
        <p:nvPicPr>
          <p:cNvPr id="10" name="Picture 9" descr="static_qr_code_without_logo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48" y="26793384"/>
            <a:ext cx="1371600" cy="13716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72147" y="9884657"/>
            <a:ext cx="14054328" cy="928652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72148" y="4764017"/>
            <a:ext cx="14054328" cy="512064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8663014" y="4764017"/>
            <a:ext cx="14054328" cy="766550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8663016" y="12429521"/>
            <a:ext cx="14054328" cy="892205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8663016" y="21351575"/>
            <a:ext cx="14054328" cy="658404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72147" y="19171185"/>
            <a:ext cx="14054328" cy="762219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4326475" y="18713803"/>
            <a:ext cx="14336541" cy="922182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3745712" y="5680976"/>
            <a:ext cx="15544800" cy="1721839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398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31</Words>
  <Application>Microsoft Macintosh PowerPoint</Application>
  <PresentationFormat>Custom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Iowa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Andee Kaplan</dc:creator>
  <cp:lastModifiedBy>Andee Kaplan</cp:lastModifiedBy>
  <cp:revision>18</cp:revision>
  <dcterms:created xsi:type="dcterms:W3CDTF">2016-02-16T23:19:22Z</dcterms:created>
  <dcterms:modified xsi:type="dcterms:W3CDTF">2016-02-21T00:43:11Z</dcterms:modified>
</cp:coreProperties>
</file>