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440" y="-184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70BD-33CF-8D48-8E4E-6BA7862DA199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685800"/>
            <a:ext cx="5197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BC2C-2A60-7745-AF1C-6A33E612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BC2C-2A60-7745-AF1C-6A33E612E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Properties </a:t>
            </a:r>
            <a:r>
              <a:rPr lang="en-US" sz="10000" dirty="0">
                <a:solidFill>
                  <a:schemeClr val="bg1"/>
                </a:solidFill>
                <a:latin typeface="Helvetica"/>
                <a:cs typeface="Helvetica"/>
              </a:rPr>
              <a:t>and Bayesian </a:t>
            </a:r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fitting </a:t>
            </a:r>
            <a:r>
              <a:rPr lang="en-US" sz="10000" dirty="0">
                <a:solidFill>
                  <a:schemeClr val="bg1"/>
                </a:solidFill>
                <a:latin typeface="Helvetica"/>
                <a:cs typeface="Helvetica"/>
              </a:rPr>
              <a:t>of </a:t>
            </a:r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restricted Boltzmann </a:t>
            </a:r>
            <a:r>
              <a:rPr lang="en-US" sz="10000" dirty="0">
                <a:solidFill>
                  <a:schemeClr val="bg1"/>
                </a:solidFill>
                <a:latin typeface="Helvetica"/>
                <a:cs typeface="Helvetica"/>
              </a:rPr>
              <a:t>machines</a:t>
            </a:r>
            <a:endParaRPr lang="en-US" sz="1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</a:t>
            </a:r>
            <a:r>
              <a:rPr lang="en-US" sz="60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§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baseline="30000" dirty="0" smtClean="0">
                <a:solidFill>
                  <a:schemeClr val="bg1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r>
              <a:rPr lang="en-US" sz="6000" baseline="30000" dirty="0" smtClean="0">
                <a:solidFill>
                  <a:schemeClr val="bg1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sz="60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>
              <a:lnSpc>
                <a:spcPct val="150000"/>
              </a:lnSpc>
            </a:pPr>
            <a:r>
              <a:rPr lang="en-US" sz="4000" baseline="30000" dirty="0">
                <a:solidFill>
                  <a:schemeClr val="bg1"/>
                </a:solidFill>
                <a:latin typeface="Helvetica"/>
                <a:cs typeface="Helvetica"/>
              </a:rPr>
              <a:t>§</a:t>
            </a:r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Department </a:t>
            </a: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of </a:t>
            </a:r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Statistical Sciences, Duke University; </a:t>
            </a:r>
            <a:r>
              <a:rPr lang="en-US" sz="4000" baseline="30000" dirty="0" smtClean="0">
                <a:solidFill>
                  <a:schemeClr val="bg1"/>
                </a:solidFill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Department </a:t>
            </a:r>
            <a:r>
              <a:rPr lang="en-US" sz="4000" dirty="0" smtClean="0">
                <a:solidFill>
                  <a:schemeClr val="bg1"/>
                </a:solidFill>
                <a:latin typeface="Helvetica"/>
                <a:cs typeface="Helvetica"/>
              </a:rPr>
              <a:t>of Statistics, Iowa State University</a:t>
            </a:r>
            <a:endParaRPr lang="en-US" sz="4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3126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>
                <a:latin typeface="Helvetica"/>
                <a:cs typeface="Helvetica"/>
              </a:rPr>
              <a:t>a</a:t>
            </a:r>
            <a:r>
              <a:rPr lang="en-US" sz="2000" dirty="0" err="1" smtClean="0">
                <a:latin typeface="Helvetica"/>
                <a:cs typeface="Helvetica"/>
              </a:rPr>
              <a:t>ndrea.kaplan@duke.edu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7" y="9884657"/>
            <a:ext cx="14054328" cy="92865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4054328" cy="5120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63014" y="4764018"/>
            <a:ext cx="14054328" cy="72912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663016" y="12055222"/>
            <a:ext cx="14054328" cy="158804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7" y="19171185"/>
            <a:ext cx="14054328" cy="76221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6475" y="18713803"/>
            <a:ext cx="14336541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45712" y="5680976"/>
            <a:ext cx="15544800" cy="172183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44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25</cp:revision>
  <dcterms:created xsi:type="dcterms:W3CDTF">2016-02-16T23:19:22Z</dcterms:created>
  <dcterms:modified xsi:type="dcterms:W3CDTF">2018-02-21T22:05:47Z</dcterms:modified>
</cp:coreProperties>
</file>