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976800" cy="28346400"/>
  <p:notesSz cx="6858000" cy="9144000"/>
  <p:defaultTextStyle>
    <a:defPPr>
      <a:defRPr lang="en-US"/>
    </a:defPPr>
    <a:lvl1pPr marL="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4183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8366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2549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6732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0915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5098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9281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734642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440" y="624"/>
      </p:cViewPr>
      <p:guideLst>
        <p:guide orient="horz" pos="8928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8805758"/>
            <a:ext cx="36530280" cy="6076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6062960"/>
            <a:ext cx="3008376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6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0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41957" y="3556426"/>
            <a:ext cx="45446471" cy="7578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02532" y="3556426"/>
            <a:ext cx="135623144" cy="7578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18215189"/>
            <a:ext cx="36530280" cy="5629910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2014415"/>
            <a:ext cx="36530280" cy="620077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418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83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2549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673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2091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2535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53622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345134"/>
            <a:ext cx="18988884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8989484"/>
            <a:ext cx="18988884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20" y="6345134"/>
            <a:ext cx="18996343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20" y="8989484"/>
            <a:ext cx="18996343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128607"/>
            <a:ext cx="14139071" cy="480314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128608"/>
            <a:ext cx="24025225" cy="24192867"/>
          </a:xfrm>
        </p:spPr>
        <p:txBody>
          <a:bodyPr/>
          <a:lstStyle>
            <a:lvl1pPr>
              <a:defRPr sz="129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5931748"/>
            <a:ext cx="14139071" cy="19389727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9842481"/>
            <a:ext cx="25786080" cy="2342517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2532803"/>
            <a:ext cx="25786080" cy="17007840"/>
          </a:xfrm>
        </p:spPr>
        <p:txBody>
          <a:bodyPr/>
          <a:lstStyle>
            <a:lvl1pPr marL="0" indent="0">
              <a:buNone/>
              <a:defRPr sz="12900"/>
            </a:lvl1pPr>
            <a:lvl2pPr marL="1841830" indent="0">
              <a:buNone/>
              <a:defRPr sz="11300"/>
            </a:lvl2pPr>
            <a:lvl3pPr marL="3683660" indent="0">
              <a:buNone/>
              <a:defRPr sz="9700"/>
            </a:lvl3pPr>
            <a:lvl4pPr marL="5525491" indent="0">
              <a:buNone/>
              <a:defRPr sz="8100"/>
            </a:lvl4pPr>
            <a:lvl5pPr marL="7367321" indent="0">
              <a:buNone/>
              <a:defRPr sz="8100"/>
            </a:lvl5pPr>
            <a:lvl6pPr marL="9209151" indent="0">
              <a:buNone/>
              <a:defRPr sz="8100"/>
            </a:lvl6pPr>
            <a:lvl7pPr marL="11050981" indent="0">
              <a:buNone/>
              <a:defRPr sz="8100"/>
            </a:lvl7pPr>
            <a:lvl8pPr marL="12892811" indent="0">
              <a:buNone/>
              <a:defRPr sz="8100"/>
            </a:lvl8pPr>
            <a:lvl9pPr marL="14734642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2184998"/>
            <a:ext cx="25786080" cy="3326763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  <a:prstGeom prst="rect">
            <a:avLst/>
          </a:prstGeom>
        </p:spPr>
        <p:txBody>
          <a:bodyPr vert="horz" lIns="368366" tIns="184183" rIns="368366" bIns="184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614162"/>
            <a:ext cx="38679120" cy="18707314"/>
          </a:xfrm>
          <a:prstGeom prst="rect">
            <a:avLst/>
          </a:prstGeom>
        </p:spPr>
        <p:txBody>
          <a:bodyPr vert="horz" lIns="368366" tIns="184183" rIns="368366" bIns="184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F5A3-4A3A-8D46-A1AB-39ED3C4AC378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26272915"/>
            <a:ext cx="136093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1830" rtl="0" eaLnBrk="1" latinLnBrk="0" hangingPunct="1">
        <a:spcBef>
          <a:spcPct val="0"/>
        </a:spcBef>
        <a:buNone/>
        <a:defRPr sz="1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373" indent="-1381373" algn="l" defTabSz="1841830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2992974" indent="-1151144" algn="l" defTabSz="1841830" rtl="0" eaLnBrk="1" latinLnBrk="0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6" indent="-920915" algn="l" defTabSz="1841830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46406" indent="-920915" algn="l" defTabSz="184183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88236" indent="-920915" algn="l" defTabSz="1841830" rtl="0" eaLnBrk="1" latinLnBrk="0" hangingPunct="1">
        <a:spcBef>
          <a:spcPct val="20000"/>
        </a:spcBef>
        <a:buFont typeface="Arial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006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189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372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5555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4183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6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6732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0915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098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281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734642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271" y="-370456"/>
            <a:ext cx="43869808" cy="4588399"/>
          </a:xfrm>
          <a:prstGeom prst="rect">
            <a:avLst/>
          </a:prstGeom>
          <a:solidFill>
            <a:srgbClr val="CE1126"/>
          </a:solidFill>
          <a:ln w="254000" cmpd="sng">
            <a:solidFill>
              <a:srgbClr val="F2BF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181416"/>
            <a:ext cx="429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An exposition on the propriety of restricted Boltzmann machines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Andee Kaplan, Daniel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Nordman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Stephen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Vardeman</a:t>
            </a:r>
            <a:endParaRPr lang="en-US" sz="6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Department of Statistics, Iowa State University</a:t>
            </a:r>
            <a:endParaRPr lang="en-US" sz="6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656" y="26976014"/>
            <a:ext cx="2655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andeekaplan.com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ajkaplan@iastate.edu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github.com</a:t>
            </a:r>
            <a:r>
              <a:rPr lang="en-US" sz="2000" dirty="0" smtClean="0">
                <a:latin typeface="Helvetica"/>
                <a:cs typeface="Helvetica"/>
              </a:rPr>
              <a:t>/</a:t>
            </a:r>
            <a:r>
              <a:rPr lang="en-US" sz="2000" dirty="0" err="1" smtClean="0">
                <a:latin typeface="Helvetica"/>
                <a:cs typeface="Helvetica"/>
              </a:rPr>
              <a:t>andeek</a:t>
            </a:r>
            <a:endParaRPr lang="en-US" sz="2000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7" name="Picture 6" descr="devicons-github_badge_240_0_cc0000_n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707025"/>
            <a:ext cx="228600" cy="228600"/>
          </a:xfrm>
          <a:prstGeom prst="rect">
            <a:avLst/>
          </a:prstGeom>
        </p:spPr>
      </p:pic>
      <p:pic>
        <p:nvPicPr>
          <p:cNvPr id="8" name="Picture 7" descr="ion-ios-email_240_0_cc0000_n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403720"/>
            <a:ext cx="228600" cy="228600"/>
          </a:xfrm>
          <a:prstGeom prst="rect">
            <a:avLst/>
          </a:prstGeom>
        </p:spPr>
      </p:pic>
      <p:pic>
        <p:nvPicPr>
          <p:cNvPr id="9" name="Picture 8" descr="lsf-web_240_0_cc0000_n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085474"/>
            <a:ext cx="228600" cy="228600"/>
          </a:xfrm>
          <a:prstGeom prst="rect">
            <a:avLst/>
          </a:prstGeom>
        </p:spPr>
      </p:pic>
      <p:pic>
        <p:nvPicPr>
          <p:cNvPr id="10" name="Picture 9" descr="static_qr_code_without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26793384"/>
            <a:ext cx="1371600" cy="1371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2148" y="10358292"/>
            <a:ext cx="13746907" cy="77539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148" y="4764017"/>
            <a:ext cx="13746907" cy="52612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40831" y="4764017"/>
            <a:ext cx="13723427" cy="62689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40832" y="11350465"/>
            <a:ext cx="13723426" cy="96836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40832" y="21351575"/>
            <a:ext cx="13723426" cy="6584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148" y="18414742"/>
            <a:ext cx="13746907" cy="837864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27254" y="18713803"/>
            <a:ext cx="14247878" cy="92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32888" y="5680976"/>
            <a:ext cx="17290064" cy="16575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7</cp:revision>
  <dcterms:created xsi:type="dcterms:W3CDTF">2016-02-16T23:19:22Z</dcterms:created>
  <dcterms:modified xsi:type="dcterms:W3CDTF">2016-02-17T01:55:24Z</dcterms:modified>
</cp:coreProperties>
</file>