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7816" y="1176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An exposition on the propriety of restricted Boltzmann machines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Kaplan, 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endParaRPr lang="en-US" sz="6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Department of Statistics, Iowa State University</a:t>
            </a:r>
            <a:endParaRPr lang="en-US" sz="6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265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ajkaplan@iastate.edu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 descr="static_qr_code_without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7" y="9884657"/>
            <a:ext cx="14054328" cy="92865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4054328" cy="5120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63014" y="4764018"/>
            <a:ext cx="14054328" cy="72912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663016" y="12055222"/>
            <a:ext cx="14054328" cy="158804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7" y="19171185"/>
            <a:ext cx="14054328" cy="76221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6475" y="18713803"/>
            <a:ext cx="14336541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45712" y="5680976"/>
            <a:ext cx="15544800" cy="172183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21</cp:revision>
  <dcterms:created xsi:type="dcterms:W3CDTF">2016-02-16T23:19:22Z</dcterms:created>
  <dcterms:modified xsi:type="dcterms:W3CDTF">2016-02-22T19:49:18Z</dcterms:modified>
</cp:coreProperties>
</file>