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8E75-C3A6-7F46-89BA-521D580EED8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9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708791"/>
            <a:ext cx="9144000" cy="214920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0" name="Oval 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45596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0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Hare</dc:creator>
  <cp:lastModifiedBy>Eric Hare</cp:lastModifiedBy>
  <cp:revision>2</cp:revision>
  <dcterms:created xsi:type="dcterms:W3CDTF">2014-04-21T21:02:43Z</dcterms:created>
  <dcterms:modified xsi:type="dcterms:W3CDTF">2014-04-21T21:15:06Z</dcterms:modified>
</cp:coreProperties>
</file>