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E77"/>
    <a:srgbClr val="7570B3"/>
    <a:srgbClr val="8DA0CB"/>
    <a:srgbClr val="1B9EA5"/>
    <a:srgbClr val="D95F02"/>
    <a:srgbClr val="F3001A"/>
    <a:srgbClr val="69006E"/>
    <a:srgbClr val="3000A4"/>
    <a:srgbClr val="FC8D62"/>
    <a:srgbClr val="F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84" autoAdjust="0"/>
  </p:normalViewPr>
  <p:slideViewPr>
    <p:cSldViewPr snapToGrid="0" snapToObjects="1">
      <p:cViewPr>
        <p:scale>
          <a:sx n="108" d="100"/>
          <a:sy n="108" d="100"/>
        </p:scale>
        <p:origin x="9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DB71-12EC-6D43-BA27-2ADB0CDE6E8A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43514-956C-6F40-9D37-24480CC7F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43514-956C-6F40-9D37-24480CC7F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8EA4-4312-9C48-A4C4-CC98878E32B3}" type="datetimeFigureOut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8E40-3CA9-694C-A5B0-BAD207182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63470" y="1446106"/>
            <a:ext cx="1684834" cy="2514967"/>
          </a:xfrm>
          <a:prstGeom prst="flowChartMulti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43" y="1861075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1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97" y="1607920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2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978" y="13958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List D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8" name="Decision 7"/>
          <p:cNvSpPr/>
          <p:nvPr/>
        </p:nvSpPr>
        <p:spPr>
          <a:xfrm>
            <a:off x="6902809" y="2050799"/>
            <a:ext cx="2186237" cy="829587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Downstream task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9" name="Document 8"/>
          <p:cNvSpPr/>
          <p:nvPr/>
        </p:nvSpPr>
        <p:spPr>
          <a:xfrm>
            <a:off x="5054520" y="1446106"/>
            <a:ext cx="1345353" cy="2037123"/>
          </a:xfrm>
          <a:prstGeom prst="flowChartDocument">
            <a:avLst/>
          </a:prstGeom>
          <a:solidFill>
            <a:schemeClr val="bg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4520" y="1446106"/>
            <a:ext cx="181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Linked data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Decision 11"/>
          <p:cNvSpPr/>
          <p:nvPr/>
        </p:nvSpPr>
        <p:spPr>
          <a:xfrm>
            <a:off x="2377917" y="2050799"/>
            <a:ext cx="2186237" cy="829587"/>
          </a:xfrm>
          <a:prstGeom prst="flowChartDecision">
            <a:avLst/>
          </a:prstGeom>
          <a:solidFill>
            <a:srgbClr val="4F8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Record linkage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1848304" y="2465593"/>
            <a:ext cx="529613" cy="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 flipV="1">
            <a:off x="4564154" y="2464668"/>
            <a:ext cx="49036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1"/>
          </p:cNvCxnSpPr>
          <p:nvPr/>
        </p:nvCxnSpPr>
        <p:spPr>
          <a:xfrm>
            <a:off x="6399873" y="2464668"/>
            <a:ext cx="502936" cy="92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7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533" y="364506"/>
            <a:ext cx="1516896" cy="2680881"/>
          </a:xfrm>
          <a:prstGeom prst="rect">
            <a:avLst/>
          </a:prstGeom>
          <a:solidFill>
            <a:srgbClr val="300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2429" y="364506"/>
            <a:ext cx="1516896" cy="2680881"/>
          </a:xfrm>
          <a:prstGeom prst="rect">
            <a:avLst/>
          </a:prstGeom>
          <a:solidFill>
            <a:srgbClr val="690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533" y="3421196"/>
            <a:ext cx="1516896" cy="2680881"/>
          </a:xfrm>
          <a:prstGeom prst="rect">
            <a:avLst/>
          </a:prstGeom>
          <a:solidFill>
            <a:srgbClr val="300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2429" y="3421196"/>
            <a:ext cx="1516896" cy="2680881"/>
          </a:xfrm>
          <a:prstGeom prst="rect">
            <a:avLst/>
          </a:prstGeom>
          <a:solidFill>
            <a:srgbClr val="690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9325" y="3421196"/>
            <a:ext cx="1516896" cy="2680881"/>
          </a:xfrm>
          <a:prstGeom prst="rect">
            <a:avLst/>
          </a:prstGeom>
          <a:solidFill>
            <a:srgbClr val="F300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533" y="364506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Linkage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429" y="364506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Explanatory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533" y="3432497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Linkage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2429" y="3432497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Explanatory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9325" y="3432040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Response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33" y="-12215"/>
            <a:ext cx="4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Dataset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533" y="3051864"/>
            <a:ext cx="4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Dataset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19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183485" y="3475743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0" y="482585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58713" y="849549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8713" y="2095699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8713" y="2432629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48149" y="1442523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18898" y="251477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983330" y="350122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6973500" y="3317951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56458" y="3538735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4493613" y="1627189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12" idx="0"/>
          </p:cNvCxnSpPr>
          <p:nvPr/>
        </p:nvCxnSpPr>
        <p:spPr>
          <a:xfrm>
            <a:off x="6794690" y="1811855"/>
            <a:ext cx="6803" cy="16638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671027" y="655240"/>
            <a:ext cx="2472973" cy="2422986"/>
            <a:chOff x="5309905" y="2263611"/>
            <a:chExt cx="2472973" cy="2422986"/>
          </a:xfrm>
        </p:grpSpPr>
        <p:sp>
          <p:nvSpPr>
            <p:cNvPr id="21" name="Rectangle 20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4" idx="1"/>
                <a:endCxn id="4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??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</p:grpSp>
      <p:pic>
        <p:nvPicPr>
          <p:cNvPr id="26" name="Picture 25" descr="example_for_rl_c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646" y="719454"/>
            <a:ext cx="3680533" cy="229455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1664013" y="1086418"/>
            <a:ext cx="3591169" cy="1215293"/>
          </a:xfrm>
          <a:prstGeom prst="rect">
            <a:avLst/>
          </a:prstGeom>
          <a:noFill/>
          <a:ln w="381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664013" y="2332568"/>
            <a:ext cx="3591169" cy="305205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1664013" y="2669498"/>
            <a:ext cx="3591169" cy="30520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25423" y="1679392"/>
            <a:ext cx="20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Λ</a:t>
            </a:r>
            <a:r>
              <a:rPr lang="en-US" b="1" dirty="0" smtClean="0">
                <a:latin typeface="Times New Roman"/>
                <a:cs typeface="Times New Roman"/>
              </a:rPr>
              <a:t> = {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1</a:t>
            </a:r>
            <a:r>
              <a:rPr lang="en-US" b="1" dirty="0" smtClean="0"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b="1" dirty="0" smtClean="0">
                <a:solidFill>
                  <a:schemeClr val="accent4"/>
                </a:solidFill>
                <a:latin typeface="Times New Roman"/>
                <a:cs typeface="Times New Roman"/>
              </a:rPr>
              <a:t> 1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5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6</a:t>
            </a:r>
            <a:r>
              <a:rPr lang="en-US" b="1" dirty="0" smtClean="0">
                <a:latin typeface="Times New Roman"/>
                <a:cs typeface="Times New Roman"/>
              </a:rPr>
              <a:t>}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96172" y="488346"/>
            <a:ext cx="2681025" cy="225524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60604" y="586991"/>
            <a:ext cx="16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Record linkage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4" name="Oval 63"/>
          <p:cNvSpPr/>
          <p:nvPr/>
        </p:nvSpPr>
        <p:spPr>
          <a:xfrm rot="2526329">
            <a:off x="8461042" y="497448"/>
            <a:ext cx="1265223" cy="1800442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144000" y="718232"/>
            <a:ext cx="77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CRC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/>
          <p:cNvCxnSpPr>
            <a:stCxn id="26" idx="3"/>
            <a:endCxn id="61" idx="1"/>
          </p:cNvCxnSpPr>
          <p:nvPr/>
        </p:nvCxnSpPr>
        <p:spPr>
          <a:xfrm flipV="1">
            <a:off x="1970887" y="1864058"/>
            <a:ext cx="1254536" cy="26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3"/>
          </p:cNvCxnSpPr>
          <p:nvPr/>
        </p:nvCxnSpPr>
        <p:spPr>
          <a:xfrm>
            <a:off x="5318504" y="1864058"/>
            <a:ext cx="174623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823122" y="2148443"/>
            <a:ext cx="1605927" cy="2072769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64129" y="1857804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64129" y="25283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929" y="199273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52575" y="231500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91153" y="298556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82593" y="2482644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7089" y="2855649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83329" y="2057003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69969" y="3304971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14519" y="276420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41369" y="1884509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1489" y="257408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7609" y="2482644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99297" y="3183613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444015" y="3213531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67325" y="227241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67325" y="305747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82593" y="156737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08454" y="2855649"/>
            <a:ext cx="91440" cy="9144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55769" y="1947017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4883" y="1105276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Population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857904" y="2148443"/>
            <a:ext cx="2539918" cy="1531890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3122" y="1105277"/>
            <a:ext cx="2422330" cy="24339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79682" y="3539235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Capture 1</a:t>
            </a:r>
            <a:endParaRPr lang="en-US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9171" y="2688141"/>
            <a:ext cx="138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Capture 2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149727" y="1152360"/>
            <a:ext cx="2472973" cy="2422986"/>
            <a:chOff x="5309905" y="2263611"/>
            <a:chExt cx="2472973" cy="2422986"/>
          </a:xfrm>
        </p:grpSpPr>
        <p:sp>
          <p:nvSpPr>
            <p:cNvPr id="32" name="Rectangle 31"/>
            <p:cNvSpPr/>
            <p:nvPr/>
          </p:nvSpPr>
          <p:spPr>
            <a:xfrm>
              <a:off x="6927913" y="2976419"/>
              <a:ext cx="854964" cy="8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949" y="2976668"/>
              <a:ext cx="854964" cy="8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72950" y="3831258"/>
              <a:ext cx="854964" cy="8550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27913" y="3831258"/>
              <a:ext cx="854964" cy="8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309905" y="2263611"/>
              <a:ext cx="2472973" cy="2422986"/>
              <a:chOff x="745763" y="456651"/>
              <a:chExt cx="2472973" cy="242298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508807" y="1169460"/>
                <a:ext cx="1709928" cy="17101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0"/>
                <a:endCxn id="37" idx="2"/>
              </p:cNvCxnSpPr>
              <p:nvPr/>
            </p:nvCxnSpPr>
            <p:spPr>
              <a:xfrm>
                <a:off x="2363771" y="1169460"/>
                <a:ext cx="0" cy="17101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1"/>
                <a:endCxn id="37" idx="3"/>
              </p:cNvCxnSpPr>
              <p:nvPr/>
            </p:nvCxnSpPr>
            <p:spPr>
              <a:xfrm>
                <a:off x="1508807" y="2024549"/>
                <a:ext cx="17099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8807" y="456651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2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75465" y="1840007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List 1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6200000">
                <a:off x="469177" y="1839758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08808" y="813409"/>
                <a:ext cx="170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Yes          No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602663" y="1405838"/>
                <a:ext cx="414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653715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6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88427" y="2241005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3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788427" y="1405838"/>
                <a:ext cx="31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/>
                    <a:cs typeface="Times New Roman"/>
                  </a:rPr>
                  <a:t>5</a:t>
                </a:r>
                <a:endParaRPr lang="en-US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22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>
            <a:stCxn id="13" idx="3"/>
            <a:endCxn id="17" idx="1"/>
          </p:cNvCxnSpPr>
          <p:nvPr/>
        </p:nvCxnSpPr>
        <p:spPr>
          <a:xfrm>
            <a:off x="5537967" y="3779369"/>
            <a:ext cx="752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1"/>
            <a:endCxn id="7" idx="3"/>
          </p:cNvCxnSpPr>
          <p:nvPr/>
        </p:nvCxnSpPr>
        <p:spPr>
          <a:xfrm flipH="1" flipV="1">
            <a:off x="2786854" y="2192918"/>
            <a:ext cx="740345" cy="15864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1390" y="2739219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1386" y="3410037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53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List 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rgbClr val="1B9E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rgbClr val="D95F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rgbClr val="7570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5046" y="3420744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2536" y="4337427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7306" y="5020912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741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779369"/>
            <a:ext cx="2695107" cy="20748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Basketball Players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Actors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Statisticians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951873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739219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538324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4337427"/>
            <a:ext cx="2010768" cy="482089"/>
          </a:xfrm>
          <a:prstGeom prst="rect">
            <a:avLst/>
          </a:prstGeom>
          <a:solidFill>
            <a:srgbClr val="66C2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951873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739219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538324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4337427"/>
            <a:ext cx="2010768" cy="482089"/>
          </a:xfrm>
          <a:prstGeom prst="rect">
            <a:avLst/>
          </a:prstGeom>
          <a:solidFill>
            <a:srgbClr val="FC8D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951873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739219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538324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4337427"/>
            <a:ext cx="2010768" cy="482089"/>
          </a:xfrm>
          <a:prstGeom prst="rect">
            <a:avLst/>
          </a:prstGeom>
          <a:solidFill>
            <a:srgbClr val="8DA0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81025" y="5397040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5397040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77936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19291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192918"/>
            <a:ext cx="506098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  <a:endCxn id="22" idx="0"/>
          </p:cNvCxnSpPr>
          <p:nvPr/>
        </p:nvCxnSpPr>
        <p:spPr>
          <a:xfrm>
            <a:off x="5537967" y="4578472"/>
            <a:ext cx="386647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75046" y="3420744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92536" y="4337427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4796" y="4777456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5315" y="3298330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4865" y="4578472"/>
            <a:ext cx="31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0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17" idx="1"/>
            <a:endCxn id="2" idx="3"/>
          </p:cNvCxnSpPr>
          <p:nvPr/>
        </p:nvCxnSpPr>
        <p:spPr>
          <a:xfrm flipH="1">
            <a:off x="3595425" y="3250259"/>
            <a:ext cx="2695107" cy="18985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76086" y="611441"/>
            <a:ext cx="2010768" cy="10229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Google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27199" y="611441"/>
            <a:ext cx="2010768" cy="10229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Yahoo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90532" y="611441"/>
            <a:ext cx="2010768" cy="102296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Bing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086" y="1775503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086" y="2386479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Times New Roman"/>
                <a:cs typeface="Times New Roman"/>
              </a:rPr>
              <a:t>Lebron</a:t>
            </a:r>
            <a:r>
              <a:rPr lang="en-US" sz="1600" dirty="0" smtClean="0">
                <a:latin typeface="Times New Roman"/>
                <a:cs typeface="Times New Roman"/>
              </a:rPr>
              <a:t> James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086" y="3009214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Kevin Durant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086" y="3631947"/>
            <a:ext cx="2010768" cy="482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Stephen Curry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27199" y="1775503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Danny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27199" y="2386479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Chadwick </a:t>
            </a:r>
            <a:r>
              <a:rPr lang="en-US" sz="1600" dirty="0" err="1" smtClean="0">
                <a:latin typeface="Times New Roman"/>
                <a:cs typeface="Times New Roman"/>
              </a:rPr>
              <a:t>Boseman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7199" y="3009214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Michael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7199" y="3631947"/>
            <a:ext cx="2010768" cy="482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Donald Glover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0532" y="1775503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Alan </a:t>
            </a:r>
            <a:r>
              <a:rPr lang="en-US" sz="1600" dirty="0" err="1" smtClean="0">
                <a:latin typeface="Times New Roman"/>
                <a:cs typeface="Times New Roman"/>
              </a:rPr>
              <a:t>Gelfand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90532" y="2386479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Ed George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0532" y="3009214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Mike Jordan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90532" y="3631947"/>
            <a:ext cx="2010768" cy="48208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Phillip </a:t>
            </a:r>
            <a:r>
              <a:rPr lang="en-US" sz="1600" dirty="0" err="1" smtClean="0">
                <a:latin typeface="Times New Roman"/>
                <a:cs typeface="Times New Roman"/>
              </a:rPr>
              <a:t>Dawid</a:t>
            </a:r>
            <a:endParaRPr lang="en-US" sz="16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>
            <a:stCxn id="13" idx="1"/>
          </p:cNvCxnSpPr>
          <p:nvPr/>
        </p:nvCxnSpPr>
        <p:spPr>
          <a:xfrm flipH="1">
            <a:off x="3327763" y="3250259"/>
            <a:ext cx="199436" cy="16176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</p:cNvCxnSpPr>
          <p:nvPr/>
        </p:nvCxnSpPr>
        <p:spPr>
          <a:xfrm>
            <a:off x="2786854" y="2016548"/>
            <a:ext cx="246937" cy="32041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</p:cNvCxnSpPr>
          <p:nvPr/>
        </p:nvCxnSpPr>
        <p:spPr>
          <a:xfrm>
            <a:off x="5537967" y="2016548"/>
            <a:ext cx="529616" cy="2675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4" idx="3"/>
          </p:cNvCxnSpPr>
          <p:nvPr/>
        </p:nvCxnSpPr>
        <p:spPr>
          <a:xfrm>
            <a:off x="5537967" y="3872992"/>
            <a:ext cx="223885" cy="8185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681025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MJ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67414" y="4691560"/>
            <a:ext cx="9144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/>
                <a:cs typeface="Times New Roman"/>
              </a:rPr>
              <a:t>DG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846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533" y="364506"/>
            <a:ext cx="1516896" cy="2680881"/>
          </a:xfrm>
          <a:prstGeom prst="rect">
            <a:avLst/>
          </a:prstGeom>
          <a:solidFill>
            <a:srgbClr val="300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2429" y="364506"/>
            <a:ext cx="1516896" cy="2680881"/>
          </a:xfrm>
          <a:prstGeom prst="rect">
            <a:avLst/>
          </a:prstGeom>
          <a:solidFill>
            <a:srgbClr val="690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9325" y="364506"/>
            <a:ext cx="1516896" cy="2680881"/>
          </a:xfrm>
          <a:prstGeom prst="rect">
            <a:avLst/>
          </a:prstGeom>
          <a:solidFill>
            <a:srgbClr val="F300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533" y="3421196"/>
            <a:ext cx="1516896" cy="2680881"/>
          </a:xfrm>
          <a:prstGeom prst="rect">
            <a:avLst/>
          </a:prstGeom>
          <a:solidFill>
            <a:srgbClr val="3000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22429" y="3421196"/>
            <a:ext cx="1516896" cy="2680881"/>
          </a:xfrm>
          <a:prstGeom prst="rect">
            <a:avLst/>
          </a:prstGeom>
          <a:solidFill>
            <a:srgbClr val="690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9325" y="3421196"/>
            <a:ext cx="1516896" cy="2680881"/>
          </a:xfrm>
          <a:prstGeom prst="rect">
            <a:avLst/>
          </a:prstGeom>
          <a:solidFill>
            <a:srgbClr val="F300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533" y="364506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Linkage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2429" y="364506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Explanatory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9325" y="364049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Response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533" y="3432497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Linkage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2429" y="3432497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Explanatory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9325" y="3432040"/>
            <a:ext cx="151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/>
                <a:cs typeface="Times New Roman"/>
              </a:rPr>
              <a:t>Response Variables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33" y="-12215"/>
            <a:ext cx="4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Dataset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533" y="3051864"/>
            <a:ext cx="455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Dataset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37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256</Words>
  <Application>Microsoft Macintosh PowerPoint</Application>
  <PresentationFormat>On-screen Show (4:3)</PresentationFormat>
  <Paragraphs>134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 Kaplan</dc:creator>
  <cp:lastModifiedBy>Andee Kaplan</cp:lastModifiedBy>
  <cp:revision>39</cp:revision>
  <cp:lastPrinted>2018-10-08T22:37:47Z</cp:lastPrinted>
  <dcterms:created xsi:type="dcterms:W3CDTF">2018-06-18T16:39:07Z</dcterms:created>
  <dcterms:modified xsi:type="dcterms:W3CDTF">2018-10-08T22:43:07Z</dcterms:modified>
</cp:coreProperties>
</file>