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FC504D"/>
    <a:srgbClr val="66C2A5"/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84" autoAdjust="0"/>
  </p:normalViewPr>
  <p:slideViewPr>
    <p:cSldViewPr snapToGrid="0" snapToObjects="1">
      <p:cViewPr>
        <p:scale>
          <a:sx n="108" d="100"/>
          <a:sy n="108" d="100"/>
        </p:scale>
        <p:origin x="-8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DB71-12EC-6D43-BA27-2ADB0CDE6E8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3514-956C-6F40-9D37-24480CC7F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183485" y="3475743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0" y="482585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8713" y="849549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8713" y="2095699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8713" y="2432629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748149" y="1442523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18898" y="251477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983330" y="350122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6973500" y="3317951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56458" y="3538735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4493613" y="1627189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12" idx="0"/>
          </p:cNvCxnSpPr>
          <p:nvPr/>
        </p:nvCxnSpPr>
        <p:spPr>
          <a:xfrm>
            <a:off x="6794690" y="1811855"/>
            <a:ext cx="6803" cy="16638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671027" y="655240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646" y="719454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1664013" y="1086418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664013" y="2332568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664013" y="2669498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25423" y="1679392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96172" y="488346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460604" y="586991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8461042" y="497448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4000" y="718232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1970887" y="1864058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</p:cNvCxnSpPr>
          <p:nvPr/>
        </p:nvCxnSpPr>
        <p:spPr>
          <a:xfrm>
            <a:off x="5318504" y="1864058"/>
            <a:ext cx="174623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23122" y="2148443"/>
            <a:ext cx="1605927" cy="2072769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64129" y="1857804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4129" y="25283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929" y="199273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2575" y="231500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1153" y="29855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2593" y="248264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7089" y="2855649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3329" y="2057003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69969" y="3304971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519" y="276420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1369" y="1884509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1489" y="257408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7609" y="248264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99297" y="318361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44015" y="3213531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67325" y="227241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67325" y="30574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82593" y="156737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08454" y="2855649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5769" y="194701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4883" y="1105276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Population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857904" y="2148443"/>
            <a:ext cx="2539918" cy="1531890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3122" y="1105277"/>
            <a:ext cx="2422330" cy="24339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79682" y="3539235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Capture 1</a:t>
            </a:r>
            <a:endParaRPr lang="en-US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9171" y="2688141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Capture 2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9727" y="1152360"/>
            <a:ext cx="2472973" cy="2422986"/>
            <a:chOff x="5309905" y="2263611"/>
            <a:chExt cx="2472973" cy="2422986"/>
          </a:xfrm>
        </p:grpSpPr>
        <p:sp>
          <p:nvSpPr>
            <p:cNvPr id="32" name="Rectangle 31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0"/>
                <a:endCxn id="37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1"/>
                <a:endCxn id="37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3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5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2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Yahoo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>
            <a:stCxn id="13" idx="3"/>
            <a:endCxn id="17" idx="1"/>
          </p:cNvCxnSpPr>
          <p:nvPr/>
        </p:nvCxnSpPr>
        <p:spPr>
          <a:xfrm>
            <a:off x="5537967" y="3779369"/>
            <a:ext cx="75256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1"/>
            <a:endCxn id="7" idx="3"/>
          </p:cNvCxnSpPr>
          <p:nvPr/>
        </p:nvCxnSpPr>
        <p:spPr>
          <a:xfrm flipH="1" flipV="1">
            <a:off x="2786854" y="2192918"/>
            <a:ext cx="740345" cy="15864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1" idx="1"/>
            <a:endCxn id="14" idx="1"/>
          </p:cNvCxnSpPr>
          <p:nvPr/>
        </p:nvCxnSpPr>
        <p:spPr>
          <a:xfrm rot="10800000" flipV="1">
            <a:off x="3527199" y="2192918"/>
            <a:ext cx="12700" cy="2385554"/>
          </a:xfrm>
          <a:prstGeom prst="curvedConnector3">
            <a:avLst>
              <a:gd name="adj1" fmla="val 3559205"/>
            </a:avLst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33890" y="3092419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1390" y="2739219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1386" y="3410037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5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779369"/>
            <a:ext cx="2695107" cy="20748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Yahoo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81025" y="5397040"/>
            <a:ext cx="914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5397040"/>
            <a:ext cx="914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77936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19291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192918"/>
            <a:ext cx="506098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22" idx="0"/>
          </p:cNvCxnSpPr>
          <p:nvPr/>
        </p:nvCxnSpPr>
        <p:spPr>
          <a:xfrm>
            <a:off x="5537967" y="4578472"/>
            <a:ext cx="386647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75046" y="3420744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92536" y="4337427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4796" y="4777456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95315" y="3298330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4865" y="4578472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41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250259"/>
            <a:ext cx="2695107" cy="18985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Yahoo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Bing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77550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38647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00921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363194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77550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38647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00921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363194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77550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38647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00921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363194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25025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01654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016548"/>
            <a:ext cx="529616" cy="2675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</p:cNvCxnSpPr>
          <p:nvPr/>
        </p:nvCxnSpPr>
        <p:spPr>
          <a:xfrm>
            <a:off x="5537967" y="3872992"/>
            <a:ext cx="223885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681025" y="469156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469156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46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188</Words>
  <Application>Microsoft Macintosh PowerPoint</Application>
  <PresentationFormat>On-screen Show (4:3)</PresentationFormat>
  <Paragraphs>100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29</cp:revision>
  <cp:lastPrinted>2018-06-18T16:56:59Z</cp:lastPrinted>
  <dcterms:created xsi:type="dcterms:W3CDTF">2018-06-18T16:39:07Z</dcterms:created>
  <dcterms:modified xsi:type="dcterms:W3CDTF">2018-10-02T16:15:58Z</dcterms:modified>
</cp:coreProperties>
</file>