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  <p:sldId id="265" r:id="rId11"/>
    <p:sldId id="266" r:id="rId12"/>
    <p:sldId id="268" r:id="rId13"/>
    <p:sldId id="274" r:id="rId14"/>
    <p:sldId id="276" r:id="rId15"/>
    <p:sldId id="277" r:id="rId16"/>
    <p:sldId id="278" r:id="rId17"/>
    <p:sldId id="275" r:id="rId18"/>
    <p:sldId id="272" r:id="rId19"/>
    <p:sldId id="271" r:id="rId20"/>
    <p:sldId id="269" r:id="rId21"/>
    <p:sldId id="284" r:id="rId22"/>
    <p:sldId id="267" r:id="rId23"/>
    <p:sldId id="281" r:id="rId24"/>
    <p:sldId id="280" r:id="rId25"/>
    <p:sldId id="282" r:id="rId26"/>
    <p:sldId id="283" r:id="rId27"/>
    <p:sldId id="285" r:id="rId28"/>
    <p:sldId id="270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C72-ABFC-CE48-9B1E-CDFF09225F3F}" type="datetimeFigureOut">
              <a:rPr lang="en-US" smtClean="0"/>
              <a:t>30/08/2014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puppet/latest/reference/modules_fundament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references/latest/typ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Xconf</a:t>
            </a:r>
            <a:r>
              <a:rPr lang="en-US" dirty="0" smtClean="0"/>
              <a:t> Sydney 2014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</a:p>
          <a:p>
            <a:r>
              <a:rPr lang="en-US" i="1" dirty="0" smtClean="0"/>
              <a:t>Provisioning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8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Run an arbitrary command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the sample </a:t>
            </a:r>
            <a:r>
              <a:rPr lang="en-US" dirty="0" err="1" smtClean="0"/>
              <a:t>tarball</a:t>
            </a:r>
            <a:r>
              <a:rPr lang="en-US" dirty="0" smtClean="0"/>
              <a:t> into 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usr</a:t>
            </a:r>
            <a:r>
              <a:rPr lang="en-US" sz="2800" dirty="0" smtClean="0">
                <a:latin typeface="Courier New"/>
                <a:cs typeface="Courier New"/>
              </a:rPr>
              <a:t>/local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Download the </a:t>
            </a:r>
            <a:r>
              <a:rPr lang="en-US" dirty="0" err="1" smtClean="0"/>
              <a:t>tarball</a:t>
            </a:r>
            <a:r>
              <a:rPr lang="en-US" dirty="0" smtClean="0"/>
              <a:t> first:</a:t>
            </a:r>
            <a:br>
              <a:rPr lang="en-US" dirty="0" smtClean="0"/>
            </a:br>
            <a:r>
              <a:rPr lang="en-US" sz="2000" dirty="0" smtClean="0">
                <a:latin typeface="Courier New"/>
                <a:cs typeface="Courier New"/>
              </a:rPr>
              <a:t>curl -L http</a:t>
            </a:r>
            <a:r>
              <a:rPr lang="en-US" sz="2000" dirty="0">
                <a:latin typeface="Courier New"/>
                <a:cs typeface="Courier New"/>
              </a:rPr>
              <a:t>://bit.ly/</a:t>
            </a:r>
            <a:r>
              <a:rPr lang="en-US" sz="2000" dirty="0" smtClean="0">
                <a:latin typeface="Courier New"/>
                <a:cs typeface="Courier New"/>
              </a:rPr>
              <a:t>1pNAr3t &gt; </a:t>
            </a:r>
            <a:r>
              <a:rPr lang="en-US" sz="2000" dirty="0" err="1" smtClean="0">
                <a:latin typeface="Courier New"/>
                <a:cs typeface="Courier New"/>
              </a:rPr>
              <a:t>sample.tar.gz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Place a file on to the file system</a:t>
            </a:r>
            <a:endParaRPr lang="en-US" dirty="0"/>
          </a:p>
          <a:p>
            <a:r>
              <a:rPr lang="en-US" dirty="0" smtClean="0"/>
              <a:t>Put the following content into 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etc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profile.d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sample.sh</a:t>
            </a:r>
            <a:endParaRPr lang="en-US" sz="28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export PATH=/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/local/sample/bin:${PATH}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386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Definition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class junk 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file { '/</a:t>
            </a:r>
            <a:r>
              <a:rPr lang="en-US" sz="2800" dirty="0" err="1" smtClean="0">
                <a:latin typeface="Courier New"/>
                <a:cs typeface="Courier New"/>
              </a:rPr>
              <a:t>tmp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junk.txt</a:t>
            </a:r>
            <a:r>
              <a:rPr lang="en-US" sz="2800" dirty="0" smtClean="0">
                <a:latin typeface="Courier New"/>
                <a:cs typeface="Courier New"/>
              </a:rPr>
              <a:t>':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ensure =&gt; file,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content =&gt; 'Trash some rubbish',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  <a:endParaRPr lang="en-US" sz="2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458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Declaration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'junk':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'junk': 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759199"/>
            <a:ext cx="8140700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Declaration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include junk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include junk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314700"/>
            <a:ext cx="8147050" cy="4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Parameterized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junk($verb, $name = 'rubbish')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file { '/</a:t>
            </a:r>
            <a:r>
              <a:rPr lang="en-US" sz="2000" dirty="0" err="1" smtClean="0">
                <a:latin typeface="Courier New"/>
                <a:cs typeface="Courier New"/>
              </a:rPr>
              <a:t>tmp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junk.txt</a:t>
            </a:r>
            <a:r>
              <a:rPr lang="en-US" sz="2000" dirty="0" smtClean="0">
                <a:latin typeface="Courier New"/>
                <a:cs typeface="Courier New"/>
              </a:rPr>
              <a:t>':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ensure =&gt; file,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content =&gt; "</a:t>
            </a: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smtClean="0">
                <a:latin typeface="Courier New"/>
                <a:cs typeface="Courier New"/>
              </a:rPr>
              <a:t>{verb} some ${name}",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23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Parameterized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{ 'junk': verb = 'Trash', name = 'rubbish' }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Gives you "Trash some rubbish"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class { 'junk': verb = </a:t>
            </a:r>
            <a:r>
              <a:rPr lang="en-US" sz="2000" dirty="0" smtClean="0">
                <a:latin typeface="Courier New"/>
                <a:cs typeface="Courier New"/>
              </a:rPr>
              <a:t>'Dump'</a:t>
            </a:r>
            <a:r>
              <a:rPr lang="en-US" sz="2000" dirty="0">
                <a:latin typeface="Courier New"/>
                <a:cs typeface="Courier New"/>
              </a:rPr>
              <a:t>, name = </a:t>
            </a:r>
            <a:r>
              <a:rPr lang="en-US" sz="2000" dirty="0" smtClean="0">
                <a:latin typeface="Courier New"/>
                <a:cs typeface="Courier New"/>
              </a:rPr>
              <a:t>'garbage' </a:t>
            </a: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Gives you </a:t>
            </a:r>
            <a:r>
              <a:rPr lang="en-US" dirty="0" smtClean="0">
                <a:cs typeface="Courier New"/>
              </a:rPr>
              <a:t>"Dump some garbage"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Mandatory </a:t>
            </a:r>
            <a:r>
              <a:rPr lang="en-US" dirty="0" smtClean="0">
                <a:cs typeface="Courier New"/>
              </a:rPr>
              <a:t>parameter </a:t>
            </a:r>
            <a:r>
              <a:rPr lang="en-US" dirty="0" smtClean="0">
                <a:latin typeface="Courier New"/>
                <a:cs typeface="Courier New"/>
              </a:rPr>
              <a:t>verb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cannot use the "include" syntax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846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err="1" smtClean="0"/>
              <a:t>lamp_stack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Packages:</a:t>
            </a: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-server,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err="1">
                <a:cs typeface="Calibri"/>
              </a:rPr>
              <a:t>-</a:t>
            </a:r>
            <a:r>
              <a:rPr lang="en-US" dirty="0" err="1" smtClean="0">
                <a:cs typeface="Calibri"/>
              </a:rPr>
              <a:t>mysql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Services</a:t>
            </a:r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mysqld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File /</a:t>
            </a:r>
            <a:r>
              <a:rPr lang="en-US" dirty="0" err="1" smtClean="0">
                <a:cs typeface="Calibri"/>
              </a:rPr>
              <a:t>var</a:t>
            </a:r>
            <a:r>
              <a:rPr lang="en-US" dirty="0" smtClean="0">
                <a:cs typeface="Calibri"/>
              </a:rPr>
              <a:t>/www/html/</a:t>
            </a:r>
            <a:r>
              <a:rPr lang="en-US" dirty="0" err="1" smtClean="0">
                <a:cs typeface="Calibri"/>
              </a:rPr>
              <a:t>test.php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Content:</a:t>
            </a:r>
            <a:br>
              <a:rPr lang="en-US" dirty="0" smtClean="0">
                <a:cs typeface="Calibri"/>
              </a:rPr>
            </a:br>
            <a:r>
              <a:rPr lang="en-US" sz="1600" dirty="0" smtClean="0">
                <a:latin typeface="Courier New"/>
                <a:cs typeface="Courier New"/>
              </a:rPr>
              <a:t>&lt;html&gt;&lt;body&gt;&lt;?</a:t>
            </a:r>
            <a:r>
              <a:rPr lang="en-US" sz="1600" dirty="0" err="1" smtClean="0">
                <a:latin typeface="Courier New"/>
                <a:cs typeface="Courier New"/>
              </a:rPr>
              <a:t>php</a:t>
            </a:r>
            <a:r>
              <a:rPr lang="en-US" sz="1600" dirty="0" smtClean="0">
                <a:latin typeface="Courier New"/>
                <a:cs typeface="Courier New"/>
              </a:rPr>
              <a:t> echo "We have lift off!"; ?&gt;&lt;/body&gt;&lt;/html&gt;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27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manifests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https://docs.puppetlabs.com/puppet/latest/reference/modules_fundamentals.html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39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boring stuff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lamp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previous </a:t>
            </a:r>
            <a:r>
              <a:rPr lang="en-US" dirty="0" err="1" smtClean="0"/>
              <a:t>lamp_stack</a:t>
            </a:r>
            <a:r>
              <a:rPr lang="en-US" dirty="0" smtClean="0"/>
              <a:t> class into the </a:t>
            </a:r>
            <a:r>
              <a:rPr lang="en-US" dirty="0" err="1" smtClean="0"/>
              <a:t>lamp_stack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Put the content of the file into a file (or template)</a:t>
            </a:r>
          </a:p>
          <a:p>
            <a:r>
              <a:rPr lang="en-US" dirty="0" smtClean="0"/>
              <a:t>Declare a </a:t>
            </a:r>
            <a:r>
              <a:rPr lang="en-US" dirty="0" smtClean="0">
                <a:latin typeface="Courier New"/>
                <a:cs typeface="Courier New"/>
              </a:rPr>
              <a:t>$user</a:t>
            </a:r>
            <a:r>
              <a:rPr lang="en-US" dirty="0" smtClean="0"/>
              <a:t> variable in the class</a:t>
            </a:r>
          </a:p>
          <a:p>
            <a:r>
              <a:rPr lang="en-US" dirty="0" smtClean="0"/>
              <a:t>Create another file (</a:t>
            </a:r>
            <a:r>
              <a:rPr lang="en-US" dirty="0" err="1" smtClean="0"/>
              <a:t>hello.html</a:t>
            </a:r>
            <a:r>
              <a:rPr lang="en-US" dirty="0" smtClean="0"/>
              <a:t>) from a template (</a:t>
            </a:r>
            <a:r>
              <a:rPr lang="en-US" dirty="0" err="1" smtClean="0"/>
              <a:t>hello.html.erb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00" dirty="0" smtClean="0">
                <a:latin typeface="Courier New"/>
                <a:cs typeface="Courier New"/>
              </a:rPr>
              <a:t>&lt;html&gt;&lt;</a:t>
            </a:r>
            <a:r>
              <a:rPr lang="en-US" sz="2200" dirty="0">
                <a:latin typeface="Courier New"/>
                <a:cs typeface="Courier New"/>
              </a:rPr>
              <a:t>body</a:t>
            </a:r>
            <a:r>
              <a:rPr lang="en-US" sz="2200" dirty="0" smtClean="0">
                <a:latin typeface="Courier New"/>
                <a:cs typeface="Courier New"/>
              </a:rPr>
              <a:t>&gt;Hello &lt;</a:t>
            </a:r>
            <a:r>
              <a:rPr lang="en-US" sz="2200" dirty="0">
                <a:latin typeface="Courier New"/>
                <a:cs typeface="Courier New"/>
              </a:rPr>
              <a:t>%= </a:t>
            </a:r>
            <a:r>
              <a:rPr lang="en-US" sz="2200" dirty="0" smtClean="0">
                <a:latin typeface="Courier New"/>
                <a:cs typeface="Courier New"/>
              </a:rPr>
              <a:t>@user </a:t>
            </a:r>
            <a:r>
              <a:rPr lang="en-US" sz="2200" dirty="0">
                <a:latin typeface="Courier New"/>
                <a:cs typeface="Courier New"/>
              </a:rPr>
              <a:t>%&gt;&lt;</a:t>
            </a:r>
            <a:r>
              <a:rPr lang="en-US" sz="2200" dirty="0" smtClean="0">
                <a:latin typeface="Courier New"/>
                <a:cs typeface="Courier New"/>
              </a:rPr>
              <a:t>/body&gt;&lt;/html&gt;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41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config.vm.provision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"puppet" do |puppet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puppet.manifests_path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"manifests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puppet.manifest_file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= "</a:t>
            </a:r>
            <a:r>
              <a:rPr lang="en-US" sz="2400" dirty="0" err="1">
                <a:latin typeface="Courier New"/>
                <a:cs typeface="Courier New"/>
              </a:rPr>
              <a:t>site.pp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puppet.module_path</a:t>
            </a:r>
            <a:r>
              <a:rPr lang="en-US" sz="2400" b="1" dirty="0">
                <a:latin typeface="Courier New"/>
                <a:cs typeface="Courier New"/>
              </a:rPr>
              <a:t> = </a:t>
            </a:r>
            <a:r>
              <a:rPr lang="en-US" sz="2400" b="1" dirty="0" smtClean="0">
                <a:latin typeface="Courier New"/>
                <a:cs typeface="Courier New"/>
              </a:rPr>
              <a:t>['modules']</a:t>
            </a:r>
            <a:r>
              <a:rPr lang="en-US" sz="2400" b="1" dirty="0">
                <a:latin typeface="Courier New"/>
                <a:cs typeface="Courier New"/>
              </a:rPr>
              <a:t/>
            </a:r>
            <a:br>
              <a:rPr lang="en-US" sz="2400" b="1" dirty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end</a:t>
            </a:r>
            <a:br>
              <a:rPr lang="en-US" sz="2400" dirty="0" smtClean="0">
                <a:latin typeface="Courier New"/>
                <a:cs typeface="Courier New"/>
              </a:rPr>
            </a:b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98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Externalise</a:t>
            </a:r>
            <a:r>
              <a:rPr lang="en-US" dirty="0" smtClean="0"/>
              <a:t> Configuration Using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config.vm.provision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"puppet" do |puppet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puppet.manifests_path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"manifests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puppet.manifest_file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= "</a:t>
            </a:r>
            <a:r>
              <a:rPr lang="en-US" sz="2400" dirty="0" err="1">
                <a:latin typeface="Courier New"/>
                <a:cs typeface="Courier New"/>
              </a:rPr>
              <a:t>site.pp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puppet.module_path</a:t>
            </a:r>
            <a:r>
              <a:rPr lang="en-US" sz="2400" dirty="0">
                <a:latin typeface="Courier New"/>
                <a:cs typeface="Courier New"/>
              </a:rPr>
              <a:t> = ['</a:t>
            </a:r>
            <a:r>
              <a:rPr lang="en-US" sz="2400" dirty="0" smtClean="0">
                <a:latin typeface="Courier New"/>
                <a:cs typeface="Courier New"/>
              </a:rPr>
              <a:t>modules']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err="1" smtClean="0">
                <a:latin typeface="Courier New"/>
                <a:cs typeface="Courier New"/>
              </a:rPr>
              <a:t>puppet.hiera_config_path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 '</a:t>
            </a:r>
            <a:r>
              <a:rPr lang="en-US" sz="2400" b="1" dirty="0" err="1">
                <a:latin typeface="Courier New"/>
                <a:cs typeface="Courier New"/>
              </a:rPr>
              <a:t>hiera.yaml</a:t>
            </a:r>
            <a:r>
              <a:rPr lang="en-US" sz="2400" b="1" dirty="0">
                <a:latin typeface="Courier New"/>
                <a:cs typeface="Courier New"/>
              </a:rPr>
              <a:t>'</a:t>
            </a:r>
            <a:br>
              <a:rPr lang="en-US" sz="2400" b="1" dirty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err="1" smtClean="0">
                <a:latin typeface="Courier New"/>
                <a:cs typeface="Courier New"/>
              </a:rPr>
              <a:t>puppet.working_directory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 "/vagrant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end</a:t>
            </a:r>
            <a:br>
              <a:rPr lang="en-US" sz="2400" dirty="0" smtClean="0">
                <a:latin typeface="Courier New"/>
                <a:cs typeface="Courier New"/>
              </a:rPr>
            </a:b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992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hiera.yaml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>
                <a:latin typeface="Courier New"/>
                <a:cs typeface="Courier New"/>
              </a:rPr>
              <a:t>hierarchy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</a:t>
            </a:r>
            <a:r>
              <a:rPr lang="en-US" sz="2400" dirty="0">
                <a:latin typeface="Courier New"/>
                <a:cs typeface="Courier New"/>
              </a:rPr>
              <a:t>%{environment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common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 err="1" smtClean="0">
                <a:latin typeface="Courier New"/>
                <a:cs typeface="Courier New"/>
              </a:rPr>
              <a:t>backends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</a:t>
            </a:r>
            <a:r>
              <a:rPr lang="en-US" sz="2400" dirty="0" err="1" smtClean="0">
                <a:latin typeface="Courier New"/>
                <a:cs typeface="Courier New"/>
              </a:rPr>
              <a:t>yaml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 err="1" smtClean="0">
                <a:latin typeface="Courier New"/>
                <a:cs typeface="Courier New"/>
              </a:rPr>
              <a:t>yaml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:</a:t>
            </a:r>
            <a:r>
              <a:rPr lang="en-US" sz="2400" dirty="0" err="1">
                <a:latin typeface="Courier New"/>
                <a:cs typeface="Courier New"/>
              </a:rPr>
              <a:t>datadir</a:t>
            </a:r>
            <a:r>
              <a:rPr lang="en-US" sz="2400" dirty="0">
                <a:latin typeface="Courier New"/>
                <a:cs typeface="Courier New"/>
              </a:rPr>
              <a:t>: </a:t>
            </a:r>
            <a:r>
              <a:rPr lang="en-US" sz="2400" dirty="0" err="1" smtClean="0">
                <a:latin typeface="Courier New"/>
                <a:cs typeface="Courier New"/>
              </a:rPr>
              <a:t>hiera_data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238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hiera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hiera_data</a:t>
            </a:r>
            <a:r>
              <a:rPr lang="en-US" dirty="0" smtClean="0"/>
              <a:t> directory</a:t>
            </a:r>
          </a:p>
          <a:p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 err="1" smtClean="0">
                <a:latin typeface="Calibri"/>
                <a:cs typeface="Calibri"/>
              </a:rPr>
              <a:t>development.yaml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ourier New"/>
                <a:cs typeface="Courier New"/>
              </a:rPr>
              <a:t>---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user: Karl</a:t>
            </a:r>
          </a:p>
          <a:p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 err="1" smtClean="0">
                <a:latin typeface="Calibri"/>
                <a:cs typeface="Calibri"/>
              </a:rPr>
              <a:t>common.yaml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ourier New"/>
                <a:cs typeface="Courier New"/>
              </a:rPr>
              <a:t>---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user: Superman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6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</a:t>
            </a:r>
            <a:r>
              <a:rPr lang="en-US" dirty="0" err="1" smtClean="0"/>
              <a:t>hiera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lamp_stack</a:t>
            </a:r>
            <a:r>
              <a:rPr lang="en-US" dirty="0" smtClean="0"/>
              <a:t> class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$user= </a:t>
            </a:r>
            <a:r>
              <a:rPr lang="en-US" dirty="0" err="1" smtClean="0">
                <a:latin typeface="Courier New"/>
                <a:cs typeface="Courier New"/>
              </a:rPr>
              <a:t>hiera</a:t>
            </a:r>
            <a:r>
              <a:rPr lang="en-US" dirty="0" smtClean="0">
                <a:latin typeface="Courier New"/>
                <a:cs typeface="Courier New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5289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config.vm.provision</a:t>
            </a:r>
            <a:r>
              <a:rPr lang="en-US" sz="2000" dirty="0" smtClean="0">
                <a:latin typeface="Courier New"/>
                <a:cs typeface="Courier New"/>
              </a:rPr>
              <a:t> 'puppet' </a:t>
            </a:r>
            <a:r>
              <a:rPr lang="en-US" sz="2000" dirty="0">
                <a:latin typeface="Courier New"/>
                <a:cs typeface="Courier New"/>
              </a:rPr>
              <a:t>do |puppet</a:t>
            </a:r>
            <a:r>
              <a:rPr lang="en-US" sz="2000" dirty="0" smtClean="0">
                <a:latin typeface="Courier New"/>
                <a:cs typeface="Courier New"/>
              </a:rPr>
              <a:t>|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puppet.manifests_path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'manifests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puppet.manifest_file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site.pp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puppet.module_path</a:t>
            </a:r>
            <a:r>
              <a:rPr lang="en-US" sz="2000" dirty="0">
                <a:latin typeface="Courier New"/>
                <a:cs typeface="Courier New"/>
              </a:rPr>
              <a:t> = ['</a:t>
            </a:r>
            <a:r>
              <a:rPr lang="en-US" sz="2000" dirty="0" smtClean="0">
                <a:latin typeface="Courier New"/>
                <a:cs typeface="Courier New"/>
              </a:rPr>
              <a:t>modules']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puppet.hiera_config_path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'</a:t>
            </a:r>
            <a:r>
              <a:rPr lang="en-US" sz="2000" dirty="0" err="1">
                <a:latin typeface="Courier New"/>
                <a:cs typeface="Courier New"/>
              </a:rPr>
              <a:t>hiera.yaml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puppet.working_directory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'/vagrant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puppet.options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latin typeface="Courier New"/>
                <a:cs typeface="Courier New"/>
              </a:rPr>
              <a:t>'--environment development'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end</a:t>
            </a:r>
            <a:br>
              <a:rPr lang="en-US" sz="2000" dirty="0" smtClean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087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Node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everything out in </a:t>
            </a:r>
            <a:r>
              <a:rPr lang="en-US" dirty="0" err="1" smtClean="0"/>
              <a:t>site.pp</a:t>
            </a:r>
            <a:r>
              <a:rPr lang="en-US" dirty="0" smtClean="0"/>
              <a:t> and add the following line at the top: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hiera_include</a:t>
            </a:r>
            <a:r>
              <a:rPr lang="en-US" dirty="0" smtClean="0">
                <a:latin typeface="Courier New"/>
                <a:cs typeface="Courier New"/>
              </a:rPr>
              <a:t>('classes')</a:t>
            </a:r>
          </a:p>
          <a:p>
            <a:r>
              <a:rPr lang="en-US" dirty="0" smtClean="0"/>
              <a:t>Add the following lines in </a:t>
            </a:r>
            <a:r>
              <a:rPr lang="en-US" dirty="0" err="1" smtClean="0"/>
              <a:t>common.yaml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classes: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- </a:t>
            </a:r>
            <a:r>
              <a:rPr lang="en-US" dirty="0" err="1" smtClean="0">
                <a:latin typeface="Courier New"/>
                <a:cs typeface="Courier New"/>
              </a:rPr>
              <a:t>lamp_stack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600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err="1" smtClean="0"/>
              <a:t>Jez</a:t>
            </a:r>
            <a:r>
              <a:rPr lang="en-US" dirty="0" smtClean="0"/>
              <a:t> Humble and Dave Farley:</a:t>
            </a:r>
          </a:p>
          <a:p>
            <a:r>
              <a:rPr lang="en-US" dirty="0" smtClean="0"/>
              <a:t>Deploying Software Manually</a:t>
            </a:r>
          </a:p>
          <a:p>
            <a:r>
              <a:rPr lang="en-US" dirty="0" smtClean="0"/>
              <a:t>Deploying to a Production-like Environment Only after Development Is Complete</a:t>
            </a:r>
          </a:p>
          <a:p>
            <a:r>
              <a:rPr lang="en-US" dirty="0" smtClean="0"/>
              <a:t>Manual Configuration Management 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FBFBF"/>
                </a:solidFill>
              </a:rPr>
              <a:t>Antipatterns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According 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Humble and Dave Farley: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Deploying Software Manually</a:t>
            </a:r>
          </a:p>
          <a:p>
            <a:r>
              <a:rPr lang="en-US" dirty="0" smtClean="0"/>
              <a:t>Deploying to a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Production-like Environment </a:t>
            </a:r>
            <a:r>
              <a:rPr lang="en-US" dirty="0" smtClean="0"/>
              <a:t>Only after Development Is Complete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Configuration Management </a:t>
            </a:r>
            <a:r>
              <a:rPr lang="en-US" dirty="0" smtClean="0"/>
              <a:t>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and 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Copy </a:t>
            </a:r>
            <a:r>
              <a:rPr lang="en-US" dirty="0" err="1" smtClean="0">
                <a:latin typeface="Courier New"/>
                <a:cs typeface="Courier New"/>
              </a:rPr>
              <a:t>puppet.box</a:t>
            </a:r>
            <a:r>
              <a:rPr lang="en-US" dirty="0" smtClean="0"/>
              <a:t> to the </a:t>
            </a:r>
            <a:r>
              <a:rPr lang="en-US" smtClean="0"/>
              <a:t>same directory and </a:t>
            </a:r>
            <a:r>
              <a:rPr lang="en-US" dirty="0" smtClean="0"/>
              <a:t>e</a:t>
            </a:r>
            <a:r>
              <a:rPr lang="en-US" dirty="0" smtClean="0"/>
              <a:t>dit </a:t>
            </a:r>
            <a:r>
              <a:rPr lang="en-US" dirty="0" err="1"/>
              <a:t>Vagrantfile</a:t>
            </a:r>
            <a:r>
              <a:rPr lang="en-US" dirty="0"/>
              <a:t> to use this box</a:t>
            </a:r>
            <a:endParaRPr lang="en-US" dirty="0" smtClean="0"/>
          </a:p>
          <a:p>
            <a:r>
              <a:rPr lang="en-US" dirty="0" smtClean="0"/>
              <a:t>Forward port 10080 on host to 80 on guest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up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7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Uncomment the puppet section in </a:t>
            </a:r>
            <a:r>
              <a:rPr lang="en-US" dirty="0" err="1" smtClean="0"/>
              <a:t>Vagrantfile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Create the </a:t>
            </a:r>
            <a:r>
              <a:rPr lang="en-US" dirty="0" smtClean="0">
                <a:latin typeface="Courier New"/>
                <a:cs typeface="Courier New"/>
              </a:rPr>
              <a:t>manifests</a:t>
            </a:r>
            <a:r>
              <a:rPr lang="en-US" dirty="0" smtClean="0">
                <a:cs typeface="Courier New"/>
              </a:rPr>
              <a:t> directory and create the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>
                <a:cs typeface="Courier New"/>
              </a:rPr>
              <a:t> file inside it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provision</a:t>
            </a:r>
            <a:r>
              <a:rPr lang="en-US" dirty="0" smtClean="0"/>
              <a:t> to apply the puppet manifests</a:t>
            </a:r>
          </a:p>
        </p:txBody>
      </p:sp>
    </p:spTree>
    <p:extLst>
      <p:ext uri="{BB962C8B-B14F-4D97-AF65-F5344CB8AC3E}">
        <p14:creationId xmlns:p14="http://schemas.microsoft.com/office/powerpoint/2010/main" val="400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Installing packages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</a:t>
            </a:r>
            <a:r>
              <a:rPr lang="en-US" dirty="0" smtClean="0">
                <a:latin typeface="Courier New"/>
                <a:cs typeface="Courier New"/>
              </a:rPr>
              <a:t>tree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httpd</a:t>
            </a:r>
            <a:r>
              <a:rPr lang="en-US" dirty="0" smtClean="0"/>
              <a:t> are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Turn off the firewall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the </a:t>
            </a:r>
            <a:r>
              <a:rPr lang="en-US" dirty="0" err="1" smtClean="0">
                <a:latin typeface="Courier New"/>
                <a:cs typeface="Courier New"/>
              </a:rPr>
              <a:t>iptables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ip6tables</a:t>
            </a:r>
            <a:r>
              <a:rPr lang="en-US" dirty="0" smtClean="0"/>
              <a:t> services are not enabled or 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https://docs.puppetlabs.com/references/latest/type.html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…or just </a:t>
            </a:r>
            <a:r>
              <a:rPr lang="en-US" sz="2600" dirty="0" err="1" smtClean="0"/>
              <a:t>google</a:t>
            </a:r>
            <a:r>
              <a:rPr lang="en-US" sz="2600" dirty="0" smtClean="0"/>
              <a:t> “puppet type reference”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2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17170</TotalTime>
  <Words>569</Words>
  <Application>Microsoft Macintosh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Xconf Sydney 2014 </vt:lpstr>
      <vt:lpstr>The boring stuff</vt:lpstr>
      <vt:lpstr>Antipatterns…</vt:lpstr>
      <vt:lpstr>Antipatterns…</vt:lpstr>
      <vt:lpstr>Vagrant</vt:lpstr>
      <vt:lpstr>Vagrant</vt:lpstr>
      <vt:lpstr>Puppet Basics</vt:lpstr>
      <vt:lpstr>Puppet - Scaffolding</vt:lpstr>
      <vt:lpstr>Puppet - Basics</vt:lpstr>
      <vt:lpstr>Puppet - Basics</vt:lpstr>
      <vt:lpstr>Puppet Class</vt:lpstr>
      <vt:lpstr>Class Definition</vt:lpstr>
      <vt:lpstr>Class Declaration</vt:lpstr>
      <vt:lpstr>Class Declaration</vt:lpstr>
      <vt:lpstr>Defining Parameterized Class</vt:lpstr>
      <vt:lpstr>Using Parameterized Class</vt:lpstr>
      <vt:lpstr>Create a lamp_stack class</vt:lpstr>
      <vt:lpstr>Puppet Modules</vt:lpstr>
      <vt:lpstr>Module Structure</vt:lpstr>
      <vt:lpstr>The lamp Module</vt:lpstr>
      <vt:lpstr>Configure puppet</vt:lpstr>
      <vt:lpstr>Externalise Configuration Using Hiera</vt:lpstr>
      <vt:lpstr>Configure puppet</vt:lpstr>
      <vt:lpstr>Configure hiera</vt:lpstr>
      <vt:lpstr>Add hiera data</vt:lpstr>
      <vt:lpstr>Doing the hiera lookup</vt:lpstr>
      <vt:lpstr>Configure puppet</vt:lpstr>
      <vt:lpstr>External Node Classification</vt:lpstr>
      <vt:lpstr>Using hiera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Xconf Sydney Winter 2014 </dc:title>
  <dc:creator>Karl Chu</dc:creator>
  <cp:lastModifiedBy>Karl Chu</cp:lastModifiedBy>
  <cp:revision>50</cp:revision>
  <dcterms:created xsi:type="dcterms:W3CDTF">2014-08-17T01:29:57Z</dcterms:created>
  <dcterms:modified xsi:type="dcterms:W3CDTF">2014-08-29T23:53:34Z</dcterms:modified>
</cp:coreProperties>
</file>