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4197" r:id="rId1"/>
  </p:sldMasterIdLst>
  <p:notesMasterIdLst>
    <p:notesMasterId r:id="rId13"/>
  </p:notesMasterIdLst>
  <p:sldIdLst>
    <p:sldId id="298" r:id="rId2"/>
    <p:sldId id="299" r:id="rId3"/>
    <p:sldId id="300" r:id="rId4"/>
    <p:sldId id="301" r:id="rId5"/>
    <p:sldId id="302" r:id="rId6"/>
    <p:sldId id="304" r:id="rId7"/>
    <p:sldId id="305" r:id="rId8"/>
    <p:sldId id="303" r:id="rId9"/>
    <p:sldId id="306" r:id="rId10"/>
    <p:sldId id="307" r:id="rId11"/>
    <p:sldId id="308" r:id="rId12"/>
  </p:sldIdLst>
  <p:sldSz cx="13004800" cy="9753600"/>
  <p:notesSz cx="6858000" cy="9144000"/>
  <p:defaultTextStyle>
    <a:defPPr>
      <a:defRPr lang="en-US"/>
    </a:defPPr>
    <a:lvl1pPr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1pPr>
    <a:lvl2pPr marL="4572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2pPr>
    <a:lvl3pPr marL="9144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3pPr>
    <a:lvl4pPr marL="13716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4pPr>
    <a:lvl5pPr marL="18288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5pPr>
    <a:lvl6pPr marL="22860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6pPr>
    <a:lvl7pPr marL="27432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7pPr>
    <a:lvl8pPr marL="32004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8pPr>
    <a:lvl9pPr marL="36576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BDCF"/>
    <a:srgbClr val="2B142D"/>
    <a:srgbClr val="00AA5B"/>
    <a:srgbClr val="F790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0" autoAdjust="0"/>
    <p:restoredTop sz="67961" autoAdjust="0"/>
  </p:normalViewPr>
  <p:slideViewPr>
    <p:cSldViewPr>
      <p:cViewPr>
        <p:scale>
          <a:sx n="103" d="100"/>
          <a:sy n="103" d="100"/>
        </p:scale>
        <p:origin x="-4384" y="64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312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5A78220-816A-964C-A372-11E673A98736}" type="datetimeFigureOut">
              <a:rPr lang="en-US"/>
              <a:pPr>
                <a:defRPr/>
              </a:pPr>
              <a:t>29/08/2014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511B370-14E8-EF4C-9AA2-64A5C8F919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239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 HAVE A</a:t>
            </a:r>
            <a:r>
              <a:rPr lang="en-AU" baseline="0" dirty="0" smtClean="0"/>
              <a:t> CONFESSION TO MAKE:</a:t>
            </a:r>
          </a:p>
          <a:p>
            <a:pPr marL="171450" indent="-171450">
              <a:buFontTx/>
              <a:buChar char="-"/>
            </a:pPr>
            <a:r>
              <a:rPr lang="en-AU" baseline="0" dirty="0" smtClean="0"/>
              <a:t>I HAVE NEVER OWNED A PAGER</a:t>
            </a:r>
          </a:p>
          <a:p>
            <a:pPr marL="171450" indent="-171450">
              <a:buFontTx/>
              <a:buChar char="-"/>
            </a:pPr>
            <a:r>
              <a:rPr lang="en-AU" baseline="0" dirty="0" smtClean="0"/>
              <a:t>NEVER BEEN ON CALL </a:t>
            </a:r>
          </a:p>
          <a:p>
            <a:pPr marL="171450" indent="-171450">
              <a:buFontTx/>
              <a:buChar char="-"/>
            </a:pPr>
            <a:r>
              <a:rPr lang="en-AU" baseline="0" dirty="0" smtClean="0"/>
              <a:t>AND NEVER BEEN IN OPERATIOS</a:t>
            </a:r>
          </a:p>
          <a:p>
            <a:pPr marL="171450" indent="-171450">
              <a:buFontTx/>
              <a:buChar char="-"/>
            </a:pPr>
            <a:endParaRPr lang="en-AU" baseline="0" dirty="0" smtClean="0"/>
          </a:p>
          <a:p>
            <a:pPr marL="0" indent="0">
              <a:buFontTx/>
              <a:buNone/>
            </a:pPr>
            <a:r>
              <a:rPr lang="en-AU" baseline="0" dirty="0" smtClean="0"/>
              <a:t>SO WITH THAT, LET ME TELL YOU ALL ABOUT MONITORING </a:t>
            </a:r>
            <a:r>
              <a:rPr lang="en-AU" baseline="0" dirty="0" smtClean="0">
                <a:sym typeface="Wingdings"/>
              </a:rPr>
              <a:t></a:t>
            </a:r>
          </a:p>
          <a:p>
            <a:pPr marL="0" indent="0">
              <a:buFontTx/>
              <a:buNone/>
            </a:pPr>
            <a:endParaRPr lang="en-AU" baseline="0" dirty="0" smtClean="0">
              <a:sym typeface="Wingdings"/>
            </a:endParaRPr>
          </a:p>
          <a:p>
            <a:pPr marL="0" indent="0">
              <a:buFontTx/>
              <a:buNone/>
            </a:pPr>
            <a:r>
              <a:rPr lang="en-AU" baseline="0" dirty="0" smtClean="0">
                <a:sym typeface="Wingdings"/>
              </a:rPr>
              <a:t>BUT I HAVE SPENT 4 YEARS OF MY LIFE BUILTING DISTRIBUTED NETWORK MONITORING SYSTEMS – A PROPRIOTERAY ONE.</a:t>
            </a:r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11B370-14E8-EF4C-9AA2-64A5C8F9198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2568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Now that I have made you excited enough, lets get those events to </a:t>
            </a:r>
            <a:r>
              <a:rPr lang="en-AU" dirty="0" err="1" smtClean="0"/>
              <a:t>riemann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11B370-14E8-EF4C-9AA2-64A5C8F9198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2571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Now that I have made you excited enough, lets get those events to </a:t>
            </a:r>
            <a:r>
              <a:rPr lang="en-AU" dirty="0" err="1" smtClean="0"/>
              <a:t>riemann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11B370-14E8-EF4C-9AA2-64A5C8F9198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257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 HAVE A</a:t>
            </a:r>
            <a:r>
              <a:rPr lang="en-AU" baseline="0" dirty="0" smtClean="0"/>
              <a:t> CONFESSION TO MAKE:</a:t>
            </a:r>
          </a:p>
          <a:p>
            <a:pPr marL="171450" indent="-171450">
              <a:buFontTx/>
              <a:buChar char="-"/>
            </a:pPr>
            <a:r>
              <a:rPr lang="en-AU" baseline="0" dirty="0" smtClean="0"/>
              <a:t>I HAVE NEVER OWNED A PAGER</a:t>
            </a:r>
          </a:p>
          <a:p>
            <a:pPr marL="171450" indent="-171450">
              <a:buFontTx/>
              <a:buChar char="-"/>
            </a:pPr>
            <a:r>
              <a:rPr lang="en-AU" baseline="0" dirty="0" smtClean="0"/>
              <a:t>NEVER BEEN ON CALL </a:t>
            </a:r>
          </a:p>
          <a:p>
            <a:pPr marL="171450" indent="-171450">
              <a:buFontTx/>
              <a:buChar char="-"/>
            </a:pPr>
            <a:r>
              <a:rPr lang="en-AU" baseline="0" dirty="0" smtClean="0"/>
              <a:t>AND NEVER BEEN IN OPERATIOS</a:t>
            </a:r>
          </a:p>
          <a:p>
            <a:pPr marL="171450" indent="-171450">
              <a:buFontTx/>
              <a:buChar char="-"/>
            </a:pPr>
            <a:endParaRPr lang="en-AU" baseline="0" dirty="0" smtClean="0"/>
          </a:p>
          <a:p>
            <a:pPr marL="0" indent="0">
              <a:buFontTx/>
              <a:buNone/>
            </a:pPr>
            <a:r>
              <a:rPr lang="en-AU" baseline="0" dirty="0" smtClean="0"/>
              <a:t>SO WITH THAT, LET ME TELL YOU ALL ABOUT MONITORING </a:t>
            </a:r>
            <a:r>
              <a:rPr lang="en-AU" baseline="0" dirty="0" smtClean="0">
                <a:sym typeface="Wingdings"/>
              </a:rPr>
              <a:t></a:t>
            </a:r>
          </a:p>
          <a:p>
            <a:pPr marL="0" indent="0">
              <a:buFontTx/>
              <a:buNone/>
            </a:pPr>
            <a:endParaRPr lang="en-AU" baseline="0" dirty="0" smtClean="0">
              <a:sym typeface="Wingdings"/>
            </a:endParaRPr>
          </a:p>
          <a:p>
            <a:pPr marL="0" indent="0">
              <a:buFontTx/>
              <a:buNone/>
            </a:pPr>
            <a:r>
              <a:rPr lang="en-AU" baseline="0" dirty="0" smtClean="0">
                <a:sym typeface="Wingdings"/>
              </a:rPr>
              <a:t>BUT I HAVE SPENT 4 YEARS OF MY LIFE BUILTING DISTRIBUTED NETWORK MONITORING SYSTEMS – A PROPRIOTERAY ONE.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11B370-14E8-EF4C-9AA2-64A5C8F9198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257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11B370-14E8-EF4C-9AA2-64A5C8F9198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257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11B370-14E8-EF4C-9AA2-64A5C8F9198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257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11B370-14E8-EF4C-9AA2-64A5C8F9198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257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11B370-14E8-EF4C-9AA2-64A5C8F9198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257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Streams are s-functions that get</a:t>
            </a:r>
            <a:r>
              <a:rPr lang="en-AU" baseline="0" dirty="0" smtClean="0"/>
              <a:t> defined in </a:t>
            </a:r>
            <a:r>
              <a:rPr lang="en-AU" baseline="0" dirty="0" err="1" smtClean="0"/>
              <a:t>clojure</a:t>
            </a:r>
            <a:r>
              <a:rPr lang="en-AU" baseline="0" dirty="0" smtClean="0"/>
              <a:t>, live in </a:t>
            </a:r>
            <a:r>
              <a:rPr lang="en-AU" baseline="0" dirty="0" err="1" smtClean="0"/>
              <a:t>riemann</a:t>
            </a:r>
            <a:r>
              <a:rPr lang="en-AU" baseline="0" dirty="0" smtClean="0"/>
              <a:t> </a:t>
            </a:r>
            <a:r>
              <a:rPr lang="en-AU" baseline="0" dirty="0" err="1" smtClean="0"/>
              <a:t>config</a:t>
            </a:r>
            <a:r>
              <a:rPr lang="en-AU" baseline="0" dirty="0" smtClean="0"/>
              <a:t> file and perform all sorts of wonderful and powerful processing, filtering, aggregation, and forwarding to other streams external to </a:t>
            </a:r>
            <a:r>
              <a:rPr lang="en-AU" baseline="0" dirty="0" err="1" smtClean="0"/>
              <a:t>riemann</a:t>
            </a:r>
            <a:r>
              <a:rPr lang="en-AU" baseline="0" dirty="0" smtClean="0"/>
              <a:t> such as graphite.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11B370-14E8-EF4C-9AA2-64A5C8F9198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257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Now that I have made you excited enough, lets get those events to </a:t>
            </a:r>
            <a:r>
              <a:rPr lang="en-AU" dirty="0" err="1" smtClean="0"/>
              <a:t>riemann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11B370-14E8-EF4C-9AA2-64A5C8F9198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257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Now that I have made you excited enough, lets get those events to </a:t>
            </a:r>
            <a:r>
              <a:rPr lang="en-AU" dirty="0" err="1" smtClean="0"/>
              <a:t>riemann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11B370-14E8-EF4C-9AA2-64A5C8F9198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257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1244600" y="3733800"/>
            <a:ext cx="105537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spc="-190" dirty="0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225550" y="6361113"/>
            <a:ext cx="105648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4196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6781800"/>
            <a:ext cx="7772400" cy="2197100"/>
          </a:xfrm>
        </p:spPr>
        <p:txBody>
          <a:bodyPr/>
          <a:lstStyle>
            <a:lvl1pPr algn="ctr">
              <a:lnSpc>
                <a:spcPct val="120000"/>
              </a:lnSpc>
              <a:defRPr sz="2800" i="1">
                <a:solidFill>
                  <a:srgbClr val="595959"/>
                </a:solidFill>
              </a:defRPr>
            </a:lvl1pPr>
            <a:lvl2pPr algn="ctr">
              <a:lnSpc>
                <a:spcPct val="120000"/>
              </a:lnSpc>
              <a:defRPr sz="2800" i="1">
                <a:solidFill>
                  <a:srgbClr val="595959"/>
                </a:solidFill>
              </a:defRPr>
            </a:lvl2pPr>
            <a:lvl3pPr algn="ctr">
              <a:lnSpc>
                <a:spcPct val="120000"/>
              </a:lnSpc>
              <a:defRPr sz="2800" i="1">
                <a:solidFill>
                  <a:srgbClr val="595959"/>
                </a:solidFill>
              </a:defRPr>
            </a:lvl3pPr>
            <a:lvl4pPr algn="ctr">
              <a:lnSpc>
                <a:spcPct val="120000"/>
              </a:lnSpc>
              <a:defRPr sz="2800" i="1">
                <a:solidFill>
                  <a:srgbClr val="595959"/>
                </a:solidFill>
              </a:defRPr>
            </a:lvl4pPr>
            <a:lvl5pPr algn="ctr">
              <a:lnSpc>
                <a:spcPct val="120000"/>
              </a:lnSpc>
              <a:defRPr sz="2800" i="1">
                <a:solidFill>
                  <a:srgbClr val="595959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081624" y="2667000"/>
            <a:ext cx="4853942" cy="769441"/>
          </a:xfrm>
          <a:solidFill>
            <a:srgbClr val="26BDCF"/>
          </a:solidFill>
        </p:spPr>
        <p:txBody>
          <a:bodyPr wrap="none" lIns="365760" tIns="228600" rIns="365760" bIns="228600" anchor="ctr">
            <a:spAutoFit/>
          </a:bodyPr>
          <a:lstStyle>
            <a:lvl1pPr algn="ctr">
              <a:lnSpc>
                <a:spcPct val="80000"/>
              </a:lnSpc>
              <a:defRPr sz="2400" b="1" i="1" spc="500" baseline="0">
                <a:solidFill>
                  <a:schemeClr val="bg1"/>
                </a:solidFill>
                <a:latin typeface="Open Sans"/>
                <a:cs typeface="Open Sans Extrabold Italic"/>
              </a:defRPr>
            </a:lvl1pPr>
            <a:lvl2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2pPr>
            <a:lvl3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3pPr>
            <a:lvl4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4pPr>
            <a:lvl5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0" name="Picture 9" descr="TW Colour Logos_blu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200" y="1143000"/>
            <a:ext cx="4648200" cy="140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900068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E4B044-2569-3F43-8287-B21897D884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189337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rgbClr val="26BD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2616200" y="3200400"/>
            <a:ext cx="77835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84582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3032625"/>
          </a:xfrm>
          <a:solidFill>
            <a:srgbClr val="F7901E"/>
          </a:solidFill>
          <a:effectLst>
            <a:outerShdw dist="25400" dir="5400000" algn="tl" rotWithShape="0">
              <a:schemeClr val="tx1"/>
            </a:outerShdw>
          </a:effectLst>
        </p:spPr>
        <p:txBody>
          <a:bodyPr tIns="228600" bIns="228600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1pPr>
            <a:lvl2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2pPr>
            <a:lvl3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3pPr>
            <a:lvl4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4pPr>
            <a:lvl5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79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1231900" y="4114800"/>
            <a:ext cx="105537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spc="-190" dirty="0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225550" y="6361113"/>
            <a:ext cx="105648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4196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6781800"/>
            <a:ext cx="7772400" cy="2197100"/>
          </a:xfrm>
        </p:spPr>
        <p:txBody>
          <a:bodyPr/>
          <a:lstStyle>
            <a:lvl1pPr algn="ctr">
              <a:lnSpc>
                <a:spcPct val="120000"/>
              </a:lnSpc>
              <a:defRPr sz="2800" i="1"/>
            </a:lvl1pPr>
            <a:lvl2pPr algn="ctr">
              <a:lnSpc>
                <a:spcPct val="120000"/>
              </a:lnSpc>
              <a:defRPr sz="2800" i="1"/>
            </a:lvl2pPr>
            <a:lvl3pPr algn="ctr">
              <a:lnSpc>
                <a:spcPct val="120000"/>
              </a:lnSpc>
              <a:buClr>
                <a:srgbClr val="26BDCF"/>
              </a:buClr>
              <a:defRPr sz="2800" i="1"/>
            </a:lvl3pPr>
            <a:lvl4pPr algn="ctr">
              <a:lnSpc>
                <a:spcPct val="120000"/>
              </a:lnSpc>
              <a:buClr>
                <a:srgbClr val="26BDCF"/>
              </a:buClr>
              <a:defRPr sz="2800" i="1"/>
            </a:lvl4pPr>
            <a:lvl5pPr algn="ctr">
              <a:lnSpc>
                <a:spcPct val="120000"/>
              </a:lnSpc>
              <a:buClr>
                <a:srgbClr val="26BDCF"/>
              </a:buClr>
              <a:defRPr sz="2800" i="1"/>
            </a:lvl5pPr>
          </a:lstStyle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081624" y="2667000"/>
            <a:ext cx="4853942" cy="769441"/>
          </a:xfrm>
          <a:solidFill>
            <a:srgbClr val="26BDCF"/>
          </a:solidFill>
        </p:spPr>
        <p:txBody>
          <a:bodyPr wrap="none" lIns="365760" tIns="228600" rIns="365760" bIns="228600" anchor="ctr">
            <a:spAutoFit/>
          </a:bodyPr>
          <a:lstStyle>
            <a:lvl1pPr algn="ctr">
              <a:lnSpc>
                <a:spcPct val="80000"/>
              </a:lnSpc>
              <a:defRPr sz="2400" b="1" i="1" spc="500" baseline="0">
                <a:solidFill>
                  <a:schemeClr val="bg1"/>
                </a:solidFill>
                <a:latin typeface="Open Sans"/>
                <a:cs typeface="Open Sans Extrabold Italic"/>
              </a:defRPr>
            </a:lvl1pPr>
            <a:lvl2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2pPr>
            <a:lvl3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3pPr>
            <a:lvl4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4pPr>
            <a:lvl5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5pPr>
          </a:lstStyle>
          <a:p>
            <a:pPr lvl="0"/>
            <a:r>
              <a:rPr lang="en-AU" dirty="0" smtClean="0"/>
              <a:t>Click to edit Master text styles</a:t>
            </a:r>
          </a:p>
        </p:txBody>
      </p:sp>
      <p:pic>
        <p:nvPicPr>
          <p:cNvPr id="9" name="Picture 8" descr="TW Colour Logos_blu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200" y="457200"/>
            <a:ext cx="4648200" cy="140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318002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/>
            </a:lvl1pPr>
          </a:lstStyle>
          <a:p>
            <a:r>
              <a:rPr lang="en-AU" noProof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1pPr>
            <a:lvl2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2pPr>
            <a:lvl3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3pPr>
            <a:lvl4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4pPr>
            <a:lvl5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04D283-0FF3-A748-9CA6-F44D05BA57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9" name="Picture 8" descr="TW Colour Logos_blu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7" y="304800"/>
            <a:ext cx="4648200" cy="140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840744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lt - Reversed">
    <p:bg>
      <p:bgPr>
        <a:solidFill>
          <a:srgbClr val="26BD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7620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>
                <a:solidFill>
                  <a:srgbClr val="FFFFFF"/>
                </a:solidFill>
              </a:defRPr>
            </a:lvl1pPr>
          </a:lstStyle>
          <a:p>
            <a:r>
              <a:rPr lang="en-AU" noProof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1pPr>
            <a:lvl2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2pPr>
            <a:lvl3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3pPr>
            <a:lvl4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4pPr>
            <a:lvl5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2F2B78-E99E-DC49-B248-2CE8475881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3511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ong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457200"/>
            <a:ext cx="3149600" cy="723900"/>
          </a:xfrm>
        </p:spPr>
        <p:txBody>
          <a:bodyPr anchor="t"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7300" y="381000"/>
            <a:ext cx="8826500" cy="8674100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  <a:lvl2pPr marL="742950" indent="-742950">
              <a:lnSpc>
                <a:spcPct val="120000"/>
              </a:lnSpc>
              <a:defRPr sz="1800"/>
            </a:lvl2pPr>
            <a:lvl3pPr marL="342900" indent="-342900">
              <a:lnSpc>
                <a:spcPct val="120000"/>
              </a:lnSpc>
              <a:buClr>
                <a:srgbClr val="26BDCF"/>
              </a:buClr>
              <a:buFont typeface="Wingdings" charset="2"/>
              <a:buChar char=""/>
              <a:defRPr sz="1800"/>
            </a:lvl3pPr>
            <a:lvl4pPr marL="635000" indent="-292100">
              <a:lnSpc>
                <a:spcPct val="120000"/>
              </a:lnSpc>
              <a:buClr>
                <a:srgbClr val="26BDCF"/>
              </a:buClr>
              <a:buFont typeface="Wingdings" charset="2"/>
              <a:buChar char=""/>
              <a:defRPr sz="1800"/>
            </a:lvl4pPr>
            <a:lvl5pPr marL="952500" indent="-317500">
              <a:lnSpc>
                <a:spcPct val="120000"/>
              </a:lnSpc>
              <a:buClr>
                <a:srgbClr val="26BDCF"/>
              </a:buClr>
              <a:buFont typeface="Wingdings" charset="2"/>
              <a:buChar char=""/>
              <a:defRPr sz="1800"/>
            </a:lvl5pPr>
          </a:lstStyle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D71149-C6B6-DA41-AB69-4C8E97C931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548443"/>
      </p:ext>
    </p:extLst>
  </p:cSld>
  <p:clrMapOvr>
    <a:masterClrMapping/>
  </p:clrMapOvr>
  <p:transition xmlns:p14="http://schemas.microsoft.com/office/powerpoint/2010/main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082800" y="3276600"/>
            <a:ext cx="8839200" cy="3199850"/>
          </a:xfrm>
        </p:spPr>
        <p:txBody>
          <a:bodyPr anchor="ctr">
            <a:spAutoFit/>
          </a:bodyPr>
          <a:lstStyle>
            <a:lvl1pPr marL="0" indent="0" algn="ctr">
              <a:buFontTx/>
              <a:buNone/>
              <a:defRPr b="0" i="1">
                <a:solidFill>
                  <a:srgbClr val="595959"/>
                </a:solidFill>
                <a:latin typeface="Open Sans Light"/>
                <a:cs typeface="Open Sans Light"/>
              </a:defRPr>
            </a:lvl1pPr>
            <a:lvl2pPr marL="0" indent="0" algn="ctr">
              <a:buFontTx/>
              <a:buNone/>
              <a:defRPr b="0" i="1">
                <a:solidFill>
                  <a:srgbClr val="595959"/>
                </a:solidFill>
                <a:latin typeface="Open Sans Light"/>
                <a:cs typeface="Open Sans Light"/>
              </a:defRPr>
            </a:lvl2pPr>
            <a:lvl3pPr marL="0" indent="0" algn="ctr">
              <a:buFontTx/>
              <a:buNone/>
              <a:defRPr b="0" i="1">
                <a:solidFill>
                  <a:srgbClr val="595959"/>
                </a:solidFill>
                <a:latin typeface="Open Sans Light"/>
                <a:cs typeface="Open Sans Light"/>
              </a:defRPr>
            </a:lvl3pPr>
            <a:lvl4pPr marL="0" indent="0" algn="ctr">
              <a:buFontTx/>
              <a:buNone/>
              <a:defRPr b="0" i="1">
                <a:solidFill>
                  <a:srgbClr val="595959"/>
                </a:solidFill>
                <a:latin typeface="Open Sans Light"/>
                <a:cs typeface="Open Sans Light"/>
              </a:defRPr>
            </a:lvl4pPr>
            <a:lvl5pPr marL="0" indent="0" algn="ctr">
              <a:buFontTx/>
              <a:buNone/>
              <a:defRPr b="0" i="1">
                <a:solidFill>
                  <a:srgbClr val="595959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  <a:endParaRPr lang="en-US" dirty="0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84542C-AEB8-BA46-B512-07A2C30EF0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26322"/>
      </p:ext>
    </p:extLst>
  </p:cSld>
  <p:clrMapOvr>
    <a:masterClrMapping/>
  </p:clrMapOvr>
  <p:transition xmlns:p14="http://schemas.microsoft.com/office/powerpoint/2010/main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9DD80C-99F1-0E47-BA51-BB25AE8C7A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052923"/>
      </p:ext>
    </p:extLst>
  </p:cSld>
  <p:clrMapOvr>
    <a:masterClrMapping/>
  </p:clrMapOvr>
  <p:transition xmlns:p14="http://schemas.microsoft.com/office/powerpoint/2010/main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osing">
    <p:bg>
      <p:bgPr>
        <a:solidFill>
          <a:srgbClr val="26BD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2616200" y="3200400"/>
            <a:ext cx="77835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84582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0576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losing">
    <p:bg>
      <p:bgPr>
        <a:solidFill>
          <a:srgbClr val="26BD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142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4"/>
              </a:buClr>
              <a:defRPr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/>
            </a:lvl2pPr>
            <a:lvl3pPr marL="342900" indent="-342900">
              <a:buClr>
                <a:srgbClr val="26BDCF"/>
              </a:buClr>
              <a:buSzPct val="100000"/>
              <a:defRPr/>
            </a:lvl3pPr>
            <a:lvl4pPr marL="635000" indent="-292100">
              <a:buClr>
                <a:srgbClr val="26BDCF"/>
              </a:buClr>
              <a:buSzPct val="100000"/>
              <a:defRPr/>
            </a:lvl4pPr>
            <a:lvl5pPr>
              <a:buClr>
                <a:srgbClr val="26BDCF"/>
              </a:buClr>
              <a:buSzPct val="100000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ED3AA9-1222-5E47-B347-472ECE8774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625391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0" y="1422400"/>
            <a:ext cx="6121400" cy="7632700"/>
          </a:xfrm>
        </p:spPr>
        <p:txBody>
          <a:bodyPr/>
          <a:lstStyle>
            <a:lvl1pPr>
              <a:buClr>
                <a:schemeClr val="accent4"/>
              </a:buClr>
              <a:defRPr>
                <a:solidFill>
                  <a:srgbClr val="595959"/>
                </a:solidFill>
              </a:defRPr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>
                <a:solidFill>
                  <a:srgbClr val="595959"/>
                </a:solidFill>
              </a:defRPr>
            </a:lvl2pPr>
            <a:lvl3pPr marL="342900" indent="-342900">
              <a:buClr>
                <a:srgbClr val="26BDCF"/>
              </a:buClr>
              <a:buFont typeface="Wingdings" charset="2"/>
              <a:buChar char=""/>
              <a:defRPr>
                <a:solidFill>
                  <a:srgbClr val="595959"/>
                </a:solidFill>
              </a:defRPr>
            </a:lvl3pPr>
            <a:lvl4pPr marL="635000" indent="-292100">
              <a:buClr>
                <a:srgbClr val="26BDCF"/>
              </a:buClr>
              <a:buFont typeface="Wingdings" charset="2"/>
              <a:buChar char=""/>
              <a:defRPr>
                <a:solidFill>
                  <a:srgbClr val="595959"/>
                </a:solidFill>
              </a:defRPr>
            </a:lvl4pPr>
            <a:lvl5pPr marL="952500" indent="-317500">
              <a:buClr>
                <a:srgbClr val="26BDCF"/>
              </a:buClr>
              <a:buFont typeface="Wingdings" charset="2"/>
              <a:buChar char=""/>
              <a:defRPr>
                <a:solidFill>
                  <a:srgbClr val="595959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B5F368-0E8D-AD46-AC1E-3472773C8D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161302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eck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20700" indent="-520700">
              <a:lnSpc>
                <a:spcPct val="120000"/>
              </a:lnSpc>
              <a:spcBef>
                <a:spcPts val="1200"/>
              </a:spcBef>
              <a:buClr>
                <a:srgbClr val="26BDCF"/>
              </a:buClr>
              <a:buFont typeface="Wingdings" charset="2"/>
              <a:buChar char=""/>
              <a:defRPr sz="3600"/>
            </a:lvl1pPr>
            <a:lvl2pPr marL="1028700" indent="-520700">
              <a:lnSpc>
                <a:spcPct val="120000"/>
              </a:lnSpc>
              <a:spcBef>
                <a:spcPts val="1200"/>
              </a:spcBef>
              <a:buClr>
                <a:srgbClr val="26BDCF"/>
              </a:buClr>
              <a:buFont typeface="Wingdings" charset="2"/>
              <a:buChar char=""/>
              <a:defRPr sz="3600"/>
            </a:lvl2pPr>
            <a:lvl3pPr marL="1549400" indent="-520700">
              <a:lnSpc>
                <a:spcPct val="120000"/>
              </a:lnSpc>
              <a:spcBef>
                <a:spcPts val="1200"/>
              </a:spcBef>
              <a:buClr>
                <a:srgbClr val="26BDCF"/>
              </a:buClr>
              <a:buFont typeface="Wingdings" charset="2"/>
              <a:buChar char=""/>
              <a:defRPr sz="3600"/>
            </a:lvl3pPr>
            <a:lvl4pPr marL="2057400" indent="-520700">
              <a:lnSpc>
                <a:spcPct val="120000"/>
              </a:lnSpc>
              <a:spcBef>
                <a:spcPts val="1200"/>
              </a:spcBef>
              <a:buClr>
                <a:srgbClr val="26BDCF"/>
              </a:buClr>
              <a:buFont typeface="Wingdings" charset="2"/>
              <a:buChar char=""/>
              <a:defRPr sz="3600"/>
            </a:lvl4pPr>
            <a:lvl5pPr marL="2578100" indent="-520700">
              <a:lnSpc>
                <a:spcPct val="120000"/>
              </a:lnSpc>
              <a:spcBef>
                <a:spcPts val="1200"/>
              </a:spcBef>
              <a:buClr>
                <a:srgbClr val="26BDCF"/>
              </a:buClr>
              <a:buFont typeface="Wingdings" charset="2"/>
              <a:buChar char=""/>
              <a:defRPr sz="3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F9D3E2-3262-F641-AB24-FF4A39ED94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64932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/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1pPr>
            <a:lvl2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2pPr>
            <a:lvl3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3pPr>
            <a:lvl4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4pPr>
            <a:lvl5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F5B2CA-BCA1-9745-82ED-D386291094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9" name="Picture 8" descr="TW Colour Logos_blu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228600"/>
            <a:ext cx="4648200" cy="140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187226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 - Reversed">
    <p:bg>
      <p:bgPr>
        <a:solidFill>
          <a:srgbClr val="26BD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7620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>
                <a:solidFill>
                  <a:srgbClr val="FFFFFF"/>
                </a:solidFill>
              </a:defRPr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1pPr>
            <a:lvl2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2pPr>
            <a:lvl3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3pPr>
            <a:lvl4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4pPr>
            <a:lvl5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DC83E-2C64-F44F-BCC1-220EFDC811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0771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457200"/>
            <a:ext cx="3149600" cy="723900"/>
          </a:xfrm>
        </p:spPr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7300" y="381000"/>
            <a:ext cx="8826500" cy="8674100"/>
          </a:xfrm>
        </p:spPr>
        <p:txBody>
          <a:bodyPr/>
          <a:lstStyle>
            <a:lvl1pPr>
              <a:lnSpc>
                <a:spcPct val="90000"/>
              </a:lnSpc>
              <a:buClr>
                <a:schemeClr val="accent4"/>
              </a:buClr>
              <a:defRPr sz="3200"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 sz="1800"/>
            </a:lvl2pPr>
            <a:lvl3pPr marL="342900" indent="-342900">
              <a:lnSpc>
                <a:spcPct val="120000"/>
              </a:lnSpc>
              <a:buClr>
                <a:srgbClr val="26BDCF"/>
              </a:buClr>
              <a:buFont typeface="Wingdings" charset="2"/>
              <a:buChar char=""/>
              <a:defRPr sz="1800"/>
            </a:lvl3pPr>
            <a:lvl4pPr marL="635000" indent="-292100">
              <a:lnSpc>
                <a:spcPct val="120000"/>
              </a:lnSpc>
              <a:buClr>
                <a:srgbClr val="26BDCF"/>
              </a:buClr>
              <a:buFont typeface="Wingdings" charset="2"/>
              <a:buChar char=""/>
              <a:defRPr sz="1800"/>
            </a:lvl4pPr>
            <a:lvl5pPr marL="952500" indent="-317500">
              <a:lnSpc>
                <a:spcPct val="120000"/>
              </a:lnSpc>
              <a:buClr>
                <a:srgbClr val="26BDCF"/>
              </a:buClr>
              <a:buFont typeface="Wingdings" charset="2"/>
              <a:buChar char=""/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5BCE79-35B8-8A4E-BF89-30FE3F5C0F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64726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082800" y="3276600"/>
            <a:ext cx="8839200" cy="3199850"/>
          </a:xfrm>
        </p:spPr>
        <p:txBody>
          <a:bodyPr anchor="ctr">
            <a:spAutoFit/>
          </a:bodyPr>
          <a:lstStyle>
            <a:lvl1pPr marL="0" indent="0" algn="ctr">
              <a:buFontTx/>
              <a:buNone/>
              <a:defRPr b="0" i="1">
                <a:solidFill>
                  <a:srgbClr val="26BDCF"/>
                </a:solidFill>
                <a:latin typeface="Open Sans Light"/>
                <a:cs typeface="Open Sans Light"/>
              </a:defRPr>
            </a:lvl1pPr>
            <a:lvl2pPr marL="0" indent="0" algn="ctr">
              <a:buFontTx/>
              <a:buNone/>
              <a:defRPr b="0" i="1">
                <a:solidFill>
                  <a:srgbClr val="26BDCF"/>
                </a:solidFill>
                <a:latin typeface="Open Sans Light"/>
                <a:cs typeface="Open Sans Light"/>
              </a:defRPr>
            </a:lvl2pPr>
            <a:lvl3pPr marL="0" indent="0" algn="ctr">
              <a:buFontTx/>
              <a:buNone/>
              <a:defRPr b="0" i="1">
                <a:solidFill>
                  <a:srgbClr val="26BDCF"/>
                </a:solidFill>
                <a:latin typeface="Open Sans Light"/>
                <a:cs typeface="Open Sans Light"/>
              </a:defRPr>
            </a:lvl3pPr>
            <a:lvl4pPr marL="0" indent="0" algn="ctr">
              <a:buFontTx/>
              <a:buNone/>
              <a:defRPr b="0" i="1">
                <a:solidFill>
                  <a:srgbClr val="26BDCF"/>
                </a:solidFill>
                <a:latin typeface="Open Sans Light"/>
                <a:cs typeface="Open Sans Light"/>
              </a:defRPr>
            </a:lvl4pPr>
            <a:lvl5pPr marL="0" indent="0" algn="ctr">
              <a:buFontTx/>
              <a:buNone/>
              <a:defRPr b="0" i="1">
                <a:solidFill>
                  <a:srgbClr val="26BDC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7B570-2DB6-8E40-97FD-627C94FD30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79997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 userDrawn="1"/>
        </p:nvSpPr>
        <p:spPr bwMode="auto">
          <a:xfrm>
            <a:off x="2017713" y="15732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 rot="10800000" flipH="1">
            <a:off x="2017713" y="3667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600" y="673100"/>
            <a:ext cx="8991600" cy="723900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4D82B8-896A-334C-8D91-FF9EC1998B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33240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1224280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Extrabold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22400"/>
            <a:ext cx="12242800" cy="763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Light" charset="0"/>
              </a:rPr>
              <a:t>Click to edit Master text styles</a:t>
            </a:r>
          </a:p>
          <a:p>
            <a:pPr lvl="1"/>
            <a:r>
              <a:rPr lang="en-US" dirty="0">
                <a:sym typeface="Open Sans Light" charset="0"/>
              </a:rPr>
              <a:t>Second level</a:t>
            </a:r>
          </a:p>
          <a:p>
            <a:pPr lvl="2"/>
            <a:r>
              <a:rPr lang="en-US" dirty="0">
                <a:sym typeface="Open Sans Light" charset="0"/>
              </a:rPr>
              <a:t>Third level</a:t>
            </a:r>
          </a:p>
          <a:p>
            <a:pPr lvl="3"/>
            <a:r>
              <a:rPr lang="en-US" dirty="0">
                <a:sym typeface="Open Sans Light" charset="0"/>
              </a:rPr>
              <a:t>Fourth level</a:t>
            </a:r>
          </a:p>
          <a:p>
            <a:pPr lvl="4"/>
            <a:r>
              <a:rPr lang="en-US" dirty="0">
                <a:sym typeface="Open Sans Light" charset="0"/>
              </a:rPr>
              <a:t>Fifth level</a:t>
            </a: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55513" y="9258300"/>
            <a:ext cx="26828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100" b="0" i="1">
                <a:solidFill>
                  <a:srgbClr val="808184"/>
                </a:solidFill>
                <a:latin typeface="Open Sans Light"/>
                <a:ea typeface="ＭＳ Ｐゴシック" charset="0"/>
                <a:cs typeface="Open Sans Light"/>
                <a:sym typeface="Open Sans Italic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7A190D75-D3FD-2A44-9981-88C47E18B6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2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8" r:id="rId1"/>
    <p:sldLayoutId id="2147484199" r:id="rId2"/>
    <p:sldLayoutId id="2147484200" r:id="rId3"/>
    <p:sldLayoutId id="2147484201" r:id="rId4"/>
    <p:sldLayoutId id="2147484202" r:id="rId5"/>
    <p:sldLayoutId id="2147484203" r:id="rId6"/>
    <p:sldLayoutId id="2147484204" r:id="rId7"/>
    <p:sldLayoutId id="2147484205" r:id="rId8"/>
    <p:sldLayoutId id="2147484206" r:id="rId9"/>
    <p:sldLayoutId id="2147484207" r:id="rId10"/>
    <p:sldLayoutId id="2147484208" r:id="rId11"/>
    <p:sldLayoutId id="2147484209" r:id="rId12"/>
    <p:sldLayoutId id="2147484210" r:id="rId13"/>
    <p:sldLayoutId id="2147484211" r:id="rId14"/>
    <p:sldLayoutId id="2147484212" r:id="rId15"/>
    <p:sldLayoutId id="2147484213" r:id="rId16"/>
    <p:sldLayoutId id="2147484214" r:id="rId17"/>
    <p:sldLayoutId id="2147484215" r:id="rId18"/>
    <p:sldLayoutId id="2147484216" r:id="rId19"/>
  </p:sldLayoutIdLst>
  <p:transition xmlns:p14="http://schemas.microsoft.com/office/powerpoint/2010/main"/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 cap="all" spc="-90">
          <a:solidFill>
            <a:srgbClr val="F7901E"/>
          </a:solidFill>
          <a:latin typeface="+mj-lt"/>
          <a:ea typeface="+mj-ea"/>
          <a:cs typeface="+mj-cs"/>
          <a:sym typeface="Open Sans Extrabold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48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  <a:sym typeface="Open Sans Light" charset="0"/>
        </a:defRPr>
      </a:lvl1pPr>
      <a:lvl2pPr marL="742950" indent="-74295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2600">
          <a:solidFill>
            <a:srgbClr val="595959"/>
          </a:solidFill>
          <a:latin typeface="+mn-lt"/>
          <a:ea typeface="+mn-ea"/>
          <a:cs typeface="+mn-cs"/>
          <a:sym typeface="Open Sans Light" charset="0"/>
        </a:defRPr>
      </a:lvl2pPr>
      <a:lvl3pPr marL="342900" indent="-3429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26BDCF"/>
        </a:buClr>
        <a:buSzPct val="100000"/>
        <a:buFont typeface="Wingdings" charset="2"/>
        <a:buChar char=""/>
        <a:defRPr sz="2600">
          <a:solidFill>
            <a:srgbClr val="595959"/>
          </a:solidFill>
          <a:latin typeface="+mn-lt"/>
          <a:ea typeface="+mn-ea"/>
          <a:cs typeface="+mn-cs"/>
          <a:sym typeface="Open Sans Light" charset="0"/>
        </a:defRPr>
      </a:lvl3pPr>
      <a:lvl4pPr marL="635000" indent="-2921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26BDCF"/>
        </a:buClr>
        <a:buSzPct val="100000"/>
        <a:buFont typeface="Wingdings" charset="2"/>
        <a:buChar char=""/>
        <a:defRPr>
          <a:solidFill>
            <a:srgbClr val="595959"/>
          </a:solidFill>
          <a:latin typeface="+mn-lt"/>
          <a:ea typeface="+mn-ea"/>
          <a:cs typeface="+mn-cs"/>
          <a:sym typeface="Open Sans Light" charset="0"/>
        </a:defRPr>
      </a:lvl4pPr>
      <a:lvl5pPr marL="952500" indent="-3175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26BDCF"/>
        </a:buClr>
        <a:buSzPct val="100000"/>
        <a:buFont typeface="Wingdings" charset="2"/>
        <a:buChar char=""/>
        <a:defRPr sz="1400">
          <a:solidFill>
            <a:srgbClr val="595959"/>
          </a:solidFill>
          <a:latin typeface="+mn-lt"/>
          <a:ea typeface="+mn-ea"/>
          <a:cs typeface="+mn-cs"/>
          <a:sym typeface="Open Sans Light" charset="0"/>
        </a:defRPr>
      </a:lvl5pPr>
      <a:lvl6pPr marL="14097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6pPr>
      <a:lvl7pPr marL="18669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7pPr>
      <a:lvl8pPr marL="23241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8pPr>
      <a:lvl9pPr marL="27813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image" Target="../media/image6.jp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16.jp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8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DD80C-99F1-0E47-BA51-BB25AE8C7A7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06400" y="7010400"/>
            <a:ext cx="12242800" cy="190500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600" cap="all" spc="-90">
                <a:solidFill>
                  <a:srgbClr val="F7901E"/>
                </a:solidFill>
                <a:latin typeface="+mj-lt"/>
                <a:ea typeface="+mj-ea"/>
                <a:cs typeface="+mj-cs"/>
                <a:sym typeface="Open Sans Extrabold" charset="0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0AA5B"/>
                </a:solidFill>
                <a:latin typeface="Open Sans Extrabold" charset="0"/>
                <a:ea typeface="ヒラギノ角ゴ ProN W6" charset="0"/>
                <a:cs typeface="ヒラギノ角ゴ ProN W6" charset="0"/>
                <a:sym typeface="Open Sans Extrabold" charset="0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0AA5B"/>
                </a:solidFill>
                <a:latin typeface="Open Sans Extrabold" charset="0"/>
                <a:ea typeface="ヒラギノ角ゴ ProN W6" charset="0"/>
                <a:cs typeface="ヒラギノ角ゴ ProN W6" charset="0"/>
                <a:sym typeface="Open Sans Extrabold" charset="0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0AA5B"/>
                </a:solidFill>
                <a:latin typeface="Open Sans Extrabold" charset="0"/>
                <a:ea typeface="ヒラギノ角ゴ ProN W6" charset="0"/>
                <a:cs typeface="ヒラギノ角ゴ ProN W6" charset="0"/>
                <a:sym typeface="Open Sans Extrabold" charset="0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0AA5B"/>
                </a:solidFill>
                <a:latin typeface="Open Sans Extrabold" charset="0"/>
                <a:ea typeface="ヒラギノ角ゴ ProN W6" charset="0"/>
                <a:cs typeface="ヒラギノ角ゴ ProN W6" charset="0"/>
                <a:sym typeface="Open Sans Extrabold" charset="0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Open Sans Extrabold" charset="0"/>
                <a:ea typeface="ヒラギノ角ゴ ProN W6" charset="0"/>
                <a:cs typeface="ヒラギノ角ゴ ProN W6" charset="0"/>
                <a:sym typeface="Open Sans Extrabold" charset="0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Open Sans Extrabold" charset="0"/>
                <a:ea typeface="ヒラギノ角ゴ ProN W6" charset="0"/>
                <a:cs typeface="ヒラギノ角ゴ ProN W6" charset="0"/>
                <a:sym typeface="Open Sans Extrabold" charset="0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Open Sans Extrabold" charset="0"/>
                <a:ea typeface="ヒラギノ角ゴ ProN W6" charset="0"/>
                <a:cs typeface="ヒラギノ角ゴ ProN W6" charset="0"/>
                <a:sym typeface="Open Sans Extrabold" charset="0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Open Sans Extrabold" charset="0"/>
                <a:ea typeface="ヒラギノ角ゴ ProN W6" charset="0"/>
                <a:cs typeface="ヒラギノ角ゴ ProN W6" charset="0"/>
                <a:sym typeface="Open Sans Extrabold" charset="0"/>
              </a:defRPr>
            </a:lvl9pPr>
          </a:lstStyle>
          <a:p>
            <a:r>
              <a:rPr lang="en-AU" sz="8800" dirty="0" smtClean="0"/>
              <a:t>SYSTEM</a:t>
            </a:r>
          </a:p>
          <a:p>
            <a:r>
              <a:rPr lang="en-AU" sz="8800" dirty="0"/>
              <a:t>m</a:t>
            </a:r>
            <a:r>
              <a:rPr lang="en-AU" sz="8800" dirty="0" smtClean="0"/>
              <a:t>onitoring</a:t>
            </a:r>
            <a:endParaRPr lang="en-AU" sz="8800" dirty="0"/>
          </a:p>
        </p:txBody>
      </p:sp>
    </p:spTree>
    <p:extLst>
      <p:ext uri="{BB962C8B-B14F-4D97-AF65-F5344CB8AC3E}">
        <p14:creationId xmlns:p14="http://schemas.microsoft.com/office/powerpoint/2010/main" val="340017681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E4B044-2569-3F43-8287-B21897D884B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54000" y="228600"/>
            <a:ext cx="12242800" cy="68580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600" cap="all" spc="-90">
                <a:solidFill>
                  <a:srgbClr val="F7901E"/>
                </a:solidFill>
                <a:latin typeface="+mj-lt"/>
                <a:ea typeface="+mj-ea"/>
                <a:cs typeface="+mj-cs"/>
                <a:sym typeface="Open Sans Extrabold" charset="0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0AA5B"/>
                </a:solidFill>
                <a:latin typeface="Open Sans Extrabold" charset="0"/>
                <a:ea typeface="ヒラギノ角ゴ ProN W6" charset="0"/>
                <a:cs typeface="ヒラギノ角ゴ ProN W6" charset="0"/>
                <a:sym typeface="Open Sans Extrabold" charset="0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0AA5B"/>
                </a:solidFill>
                <a:latin typeface="Open Sans Extrabold" charset="0"/>
                <a:ea typeface="ヒラギノ角ゴ ProN W6" charset="0"/>
                <a:cs typeface="ヒラギノ角ゴ ProN W6" charset="0"/>
                <a:sym typeface="Open Sans Extrabold" charset="0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0AA5B"/>
                </a:solidFill>
                <a:latin typeface="Open Sans Extrabold" charset="0"/>
                <a:ea typeface="ヒラギノ角ゴ ProN W6" charset="0"/>
                <a:cs typeface="ヒラギノ角ゴ ProN W6" charset="0"/>
                <a:sym typeface="Open Sans Extrabold" charset="0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0AA5B"/>
                </a:solidFill>
                <a:latin typeface="Open Sans Extrabold" charset="0"/>
                <a:ea typeface="ヒラギノ角ゴ ProN W6" charset="0"/>
                <a:cs typeface="ヒラギノ角ゴ ProN W6" charset="0"/>
                <a:sym typeface="Open Sans Extrabold" charset="0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Open Sans Extrabold" charset="0"/>
                <a:ea typeface="ヒラギノ角ゴ ProN W6" charset="0"/>
                <a:cs typeface="ヒラギノ角ゴ ProN W6" charset="0"/>
                <a:sym typeface="Open Sans Extrabold" charset="0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Open Sans Extrabold" charset="0"/>
                <a:ea typeface="ヒラギノ角ゴ ProN W6" charset="0"/>
                <a:cs typeface="ヒラギノ角ゴ ProN W6" charset="0"/>
                <a:sym typeface="Open Sans Extrabold" charset="0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Open Sans Extrabold" charset="0"/>
                <a:ea typeface="ヒラギノ角ゴ ProN W6" charset="0"/>
                <a:cs typeface="ヒラギノ角ゴ ProN W6" charset="0"/>
                <a:sym typeface="Open Sans Extrabold" charset="0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Open Sans Extrabold" charset="0"/>
                <a:ea typeface="ヒラギノ角ゴ ProN W6" charset="0"/>
                <a:cs typeface="ヒラギノ角ゴ ProN W6" charset="0"/>
                <a:sym typeface="Open Sans Extrabold" charset="0"/>
              </a:defRPr>
            </a:lvl9pPr>
          </a:lstStyle>
          <a:p>
            <a:r>
              <a:rPr lang="en-AU" dirty="0" smtClean="0"/>
              <a:t>Lets setup the dashboard</a:t>
            </a:r>
            <a:endParaRPr lang="en-AU" dirty="0"/>
          </a:p>
        </p:txBody>
      </p:sp>
      <p:sp>
        <p:nvSpPr>
          <p:cNvPr id="11" name="TextBox 10"/>
          <p:cNvSpPr txBox="1"/>
          <p:nvPr/>
        </p:nvSpPr>
        <p:spPr>
          <a:xfrm>
            <a:off x="330200" y="1219200"/>
            <a:ext cx="784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AU" b="1" dirty="0" smtClean="0">
                <a:solidFill>
                  <a:srgbClr val="26BDCF"/>
                </a:solidFill>
                <a:latin typeface="Open Sans"/>
                <a:cs typeface="Open Sans"/>
              </a:rPr>
              <a:t>Step 1. </a:t>
            </a:r>
            <a:r>
              <a:rPr lang="en-AU" dirty="0" smtClean="0">
                <a:solidFill>
                  <a:srgbClr val="26BDCF"/>
                </a:solidFill>
              </a:rPr>
              <a:t>Basic logging stream – enable logging &amp; watch events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54000" y="4267200"/>
            <a:ext cx="11277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AU" b="1" dirty="0">
                <a:solidFill>
                  <a:srgbClr val="26BDCF"/>
                </a:solidFill>
                <a:latin typeface="Open Sans"/>
                <a:cs typeface="Open Sans"/>
              </a:rPr>
              <a:t>Step </a:t>
            </a:r>
            <a:r>
              <a:rPr lang="en-AU" b="1" dirty="0" smtClean="0">
                <a:solidFill>
                  <a:srgbClr val="26BDCF"/>
                </a:solidFill>
                <a:latin typeface="Open Sans"/>
                <a:cs typeface="Open Sans"/>
              </a:rPr>
              <a:t>2. </a:t>
            </a:r>
            <a:r>
              <a:rPr lang="en-AU" dirty="0" smtClean="0">
                <a:solidFill>
                  <a:srgbClr val="26BDCF"/>
                </a:solidFill>
              </a:rPr>
              <a:t>Connect the browser to the </a:t>
            </a:r>
            <a:r>
              <a:rPr lang="en-AU" dirty="0" err="1" smtClean="0">
                <a:solidFill>
                  <a:srgbClr val="26BDCF"/>
                </a:solidFill>
              </a:rPr>
              <a:t>riemann</a:t>
            </a:r>
            <a:r>
              <a:rPr lang="en-AU" dirty="0" smtClean="0">
                <a:solidFill>
                  <a:srgbClr val="26BDCF"/>
                </a:solidFill>
              </a:rPr>
              <a:t>-dash</a:t>
            </a:r>
            <a:endParaRPr lang="en-AU" dirty="0">
              <a:solidFill>
                <a:srgbClr val="26BDCF"/>
              </a:solidFill>
            </a:endParaRPr>
          </a:p>
        </p:txBody>
      </p:sp>
      <p:pic>
        <p:nvPicPr>
          <p:cNvPr id="5" name="Picture 4" descr="monitoring-serv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239" y="0"/>
            <a:ext cx="2487561" cy="5638800"/>
          </a:xfrm>
          <a:prstGeom prst="rect">
            <a:avLst/>
          </a:prstGeom>
        </p:spPr>
      </p:pic>
      <p:pic>
        <p:nvPicPr>
          <p:cNvPr id="4" name="Picture 3" descr="Screen Shot 2014-08-29 at 10.46.4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" y="2209800"/>
            <a:ext cx="9601200" cy="393700"/>
          </a:xfrm>
          <a:prstGeom prst="rect">
            <a:avLst/>
          </a:prstGeom>
        </p:spPr>
      </p:pic>
      <p:pic>
        <p:nvPicPr>
          <p:cNvPr id="6" name="Picture 5" descr="health-browse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200" y="304800"/>
            <a:ext cx="1676400" cy="30236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30200" y="5257800"/>
            <a:ext cx="8534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/>
              <a:t>http://zdehghan-monitoring.local:4567/#Riemann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77800" y="6629400"/>
            <a:ext cx="11277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AU" b="1" dirty="0">
                <a:solidFill>
                  <a:srgbClr val="26BDCF"/>
                </a:solidFill>
                <a:latin typeface="Open Sans"/>
                <a:cs typeface="Open Sans"/>
              </a:rPr>
              <a:t>Step 3</a:t>
            </a:r>
            <a:r>
              <a:rPr lang="en-AU" b="1" dirty="0" smtClean="0">
                <a:solidFill>
                  <a:srgbClr val="26BDCF"/>
                </a:solidFill>
                <a:latin typeface="Open Sans"/>
                <a:cs typeface="Open Sans"/>
              </a:rPr>
              <a:t>. </a:t>
            </a:r>
            <a:r>
              <a:rPr lang="en-AU" dirty="0" smtClean="0">
                <a:solidFill>
                  <a:srgbClr val="26BDCF"/>
                </a:solidFill>
              </a:rPr>
              <a:t>Calculate the number of hosts and the </a:t>
            </a:r>
            <a:r>
              <a:rPr lang="en-AU" dirty="0" err="1" smtClean="0">
                <a:solidFill>
                  <a:srgbClr val="26BDCF"/>
                </a:solidFill>
              </a:rPr>
              <a:t>cpu</a:t>
            </a:r>
            <a:r>
              <a:rPr lang="en-AU" dirty="0" smtClean="0">
                <a:solidFill>
                  <a:srgbClr val="26BDCF"/>
                </a:solidFill>
              </a:rPr>
              <a:t> utilization – you may need to stress your machine</a:t>
            </a:r>
            <a:endParaRPr lang="en-AU" dirty="0">
              <a:solidFill>
                <a:srgbClr val="26BDCF"/>
              </a:solidFill>
            </a:endParaRPr>
          </a:p>
        </p:txBody>
      </p:sp>
      <p:pic>
        <p:nvPicPr>
          <p:cNvPr id="8" name="Picture 7" descr="Screen Shot 2014-08-29 at 11.02.48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" y="7696200"/>
            <a:ext cx="12496800" cy="68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06836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E4B044-2569-3F43-8287-B21897D884B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54000" y="228600"/>
            <a:ext cx="12242800" cy="68580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600" cap="all" spc="-90">
                <a:solidFill>
                  <a:srgbClr val="F7901E"/>
                </a:solidFill>
                <a:latin typeface="+mj-lt"/>
                <a:ea typeface="+mj-ea"/>
                <a:cs typeface="+mj-cs"/>
                <a:sym typeface="Open Sans Extrabold" charset="0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0AA5B"/>
                </a:solidFill>
                <a:latin typeface="Open Sans Extrabold" charset="0"/>
                <a:ea typeface="ヒラギノ角ゴ ProN W6" charset="0"/>
                <a:cs typeface="ヒラギノ角ゴ ProN W6" charset="0"/>
                <a:sym typeface="Open Sans Extrabold" charset="0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0AA5B"/>
                </a:solidFill>
                <a:latin typeface="Open Sans Extrabold" charset="0"/>
                <a:ea typeface="ヒラギノ角ゴ ProN W6" charset="0"/>
                <a:cs typeface="ヒラギノ角ゴ ProN W6" charset="0"/>
                <a:sym typeface="Open Sans Extrabold" charset="0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0AA5B"/>
                </a:solidFill>
                <a:latin typeface="Open Sans Extrabold" charset="0"/>
                <a:ea typeface="ヒラギノ角ゴ ProN W6" charset="0"/>
                <a:cs typeface="ヒラギノ角ゴ ProN W6" charset="0"/>
                <a:sym typeface="Open Sans Extrabold" charset="0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0AA5B"/>
                </a:solidFill>
                <a:latin typeface="Open Sans Extrabold" charset="0"/>
                <a:ea typeface="ヒラギノ角ゴ ProN W6" charset="0"/>
                <a:cs typeface="ヒラギノ角ゴ ProN W6" charset="0"/>
                <a:sym typeface="Open Sans Extrabold" charset="0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Open Sans Extrabold" charset="0"/>
                <a:ea typeface="ヒラギノ角ゴ ProN W6" charset="0"/>
                <a:cs typeface="ヒラギノ角ゴ ProN W6" charset="0"/>
                <a:sym typeface="Open Sans Extrabold" charset="0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Open Sans Extrabold" charset="0"/>
                <a:ea typeface="ヒラギノ角ゴ ProN W6" charset="0"/>
                <a:cs typeface="ヒラギノ角ゴ ProN W6" charset="0"/>
                <a:sym typeface="Open Sans Extrabold" charset="0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Open Sans Extrabold" charset="0"/>
                <a:ea typeface="ヒラギノ角ゴ ProN W6" charset="0"/>
                <a:cs typeface="ヒラギノ角ゴ ProN W6" charset="0"/>
                <a:sym typeface="Open Sans Extrabold" charset="0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Open Sans Extrabold" charset="0"/>
                <a:ea typeface="ヒラギノ角ゴ ProN W6" charset="0"/>
                <a:cs typeface="ヒラギノ角ゴ ProN W6" charset="0"/>
                <a:sym typeface="Open Sans Extrabold" charset="0"/>
              </a:defRPr>
            </a:lvl9pPr>
          </a:lstStyle>
          <a:p>
            <a:r>
              <a:rPr lang="en-AU" dirty="0" smtClean="0"/>
              <a:t>WHAT you could do NEXT</a:t>
            </a:r>
            <a:endParaRPr lang="en-AU" dirty="0"/>
          </a:p>
        </p:txBody>
      </p:sp>
      <p:sp>
        <p:nvSpPr>
          <p:cNvPr id="13" name="TextBox 12"/>
          <p:cNvSpPr txBox="1"/>
          <p:nvPr/>
        </p:nvSpPr>
        <p:spPr>
          <a:xfrm>
            <a:off x="330200" y="1219200"/>
            <a:ext cx="7848600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00000"/>
              </a:lnSpc>
              <a:buFont typeface="Arial"/>
              <a:buChar char="•"/>
            </a:pPr>
            <a:r>
              <a:rPr lang="en-AU" dirty="0" smtClean="0">
                <a:solidFill>
                  <a:srgbClr val="26BDCF"/>
                </a:solidFill>
                <a:latin typeface="+mn-lt"/>
                <a:cs typeface="Open Sans"/>
              </a:rPr>
              <a:t>Explore other </a:t>
            </a:r>
            <a:r>
              <a:rPr lang="en-AU" dirty="0" err="1" smtClean="0">
                <a:solidFill>
                  <a:srgbClr val="26BDCF"/>
                </a:solidFill>
                <a:latin typeface="+mn-lt"/>
                <a:cs typeface="Open Sans"/>
              </a:rPr>
              <a:t>collectd</a:t>
            </a:r>
            <a:r>
              <a:rPr lang="en-AU" dirty="0" smtClean="0">
                <a:solidFill>
                  <a:srgbClr val="26BDCF"/>
                </a:solidFill>
                <a:latin typeface="+mn-lt"/>
                <a:cs typeface="Open Sans"/>
              </a:rPr>
              <a:t> plugins</a:t>
            </a:r>
          </a:p>
          <a:p>
            <a:pPr marL="342900" indent="-342900" algn="l">
              <a:lnSpc>
                <a:spcPct val="100000"/>
              </a:lnSpc>
              <a:buFont typeface="Arial"/>
              <a:buChar char="•"/>
            </a:pPr>
            <a:endParaRPr lang="en-AU" dirty="0">
              <a:solidFill>
                <a:srgbClr val="26BDCF"/>
              </a:solidFill>
              <a:latin typeface="+mn-lt"/>
              <a:cs typeface="Open Sans"/>
            </a:endParaRPr>
          </a:p>
          <a:p>
            <a:pPr marL="342900" indent="-342900" algn="l">
              <a:lnSpc>
                <a:spcPct val="100000"/>
              </a:lnSpc>
              <a:buFont typeface="Arial"/>
              <a:buChar char="•"/>
            </a:pPr>
            <a:r>
              <a:rPr lang="en-AU" dirty="0" smtClean="0">
                <a:solidFill>
                  <a:srgbClr val="26BDCF"/>
                </a:solidFill>
                <a:latin typeface="+mn-lt"/>
                <a:cs typeface="Open Sans"/>
              </a:rPr>
              <a:t>Extend </a:t>
            </a:r>
            <a:r>
              <a:rPr lang="en-AU" dirty="0" err="1" smtClean="0">
                <a:solidFill>
                  <a:srgbClr val="26BDCF"/>
                </a:solidFill>
                <a:latin typeface="+mn-lt"/>
                <a:cs typeface="Open Sans"/>
              </a:rPr>
              <a:t>riemann</a:t>
            </a:r>
            <a:r>
              <a:rPr lang="en-AU" dirty="0" smtClean="0">
                <a:solidFill>
                  <a:srgbClr val="26BDCF"/>
                </a:solidFill>
                <a:latin typeface="+mn-lt"/>
                <a:cs typeface="Open Sans"/>
              </a:rPr>
              <a:t> to send email, </a:t>
            </a:r>
            <a:r>
              <a:rPr lang="en-AU" dirty="0" err="1" smtClean="0">
                <a:solidFill>
                  <a:srgbClr val="26BDCF"/>
                </a:solidFill>
                <a:latin typeface="+mn-lt"/>
                <a:cs typeface="Open Sans"/>
              </a:rPr>
              <a:t>sms</a:t>
            </a:r>
            <a:r>
              <a:rPr lang="en-AU" dirty="0" smtClean="0">
                <a:solidFill>
                  <a:srgbClr val="26BDCF"/>
                </a:solidFill>
                <a:latin typeface="+mn-lt"/>
                <a:cs typeface="Open Sans"/>
              </a:rPr>
              <a:t> </a:t>
            </a:r>
          </a:p>
          <a:p>
            <a:pPr marL="342900" indent="-342900" algn="l">
              <a:lnSpc>
                <a:spcPct val="100000"/>
              </a:lnSpc>
              <a:buFont typeface="Arial"/>
              <a:buChar char="•"/>
            </a:pPr>
            <a:endParaRPr lang="en-AU" dirty="0">
              <a:solidFill>
                <a:srgbClr val="26BDCF"/>
              </a:solidFill>
              <a:latin typeface="+mn-lt"/>
              <a:cs typeface="Open Sans"/>
            </a:endParaRPr>
          </a:p>
          <a:p>
            <a:pPr marL="342900" indent="-342900" algn="l">
              <a:lnSpc>
                <a:spcPct val="100000"/>
              </a:lnSpc>
              <a:buFont typeface="Arial"/>
              <a:buChar char="•"/>
            </a:pPr>
            <a:r>
              <a:rPr lang="en-AU" dirty="0" smtClean="0">
                <a:solidFill>
                  <a:srgbClr val="26BDCF"/>
                </a:solidFill>
                <a:latin typeface="+mn-lt"/>
                <a:cs typeface="Open Sans"/>
              </a:rPr>
              <a:t>Extend </a:t>
            </a:r>
            <a:r>
              <a:rPr lang="en-AU" dirty="0" err="1" smtClean="0">
                <a:solidFill>
                  <a:srgbClr val="26BDCF"/>
                </a:solidFill>
                <a:latin typeface="+mn-lt"/>
                <a:cs typeface="Open Sans"/>
              </a:rPr>
              <a:t>riemann</a:t>
            </a:r>
            <a:r>
              <a:rPr lang="en-AU" dirty="0" smtClean="0">
                <a:solidFill>
                  <a:srgbClr val="26BDCF"/>
                </a:solidFill>
                <a:latin typeface="+mn-lt"/>
                <a:cs typeface="Open Sans"/>
              </a:rPr>
              <a:t> to capture application info</a:t>
            </a:r>
          </a:p>
          <a:p>
            <a:pPr marL="342900" indent="-342900" algn="l">
              <a:lnSpc>
                <a:spcPct val="100000"/>
              </a:lnSpc>
              <a:buFont typeface="Arial"/>
              <a:buChar char="•"/>
            </a:pPr>
            <a:endParaRPr lang="en-AU" dirty="0">
              <a:solidFill>
                <a:srgbClr val="26BDCF"/>
              </a:solidFill>
              <a:latin typeface="+mn-lt"/>
              <a:cs typeface="Open Sans"/>
            </a:endParaRPr>
          </a:p>
          <a:p>
            <a:pPr marL="342900" indent="-342900" algn="l">
              <a:lnSpc>
                <a:spcPct val="100000"/>
              </a:lnSpc>
              <a:buFont typeface="Arial"/>
              <a:buChar char="•"/>
            </a:pPr>
            <a:r>
              <a:rPr lang="en-AU" dirty="0" smtClean="0">
                <a:solidFill>
                  <a:srgbClr val="26BDCF"/>
                </a:solidFill>
                <a:latin typeface="+mn-lt"/>
                <a:cs typeface="Open Sans"/>
              </a:rPr>
              <a:t>Use application </a:t>
            </a:r>
            <a:r>
              <a:rPr lang="en-AU" dirty="0" err="1" smtClean="0">
                <a:solidFill>
                  <a:srgbClr val="26BDCF"/>
                </a:solidFill>
                <a:latin typeface="+mn-lt"/>
                <a:cs typeface="Open Sans"/>
              </a:rPr>
              <a:t>riemann</a:t>
            </a:r>
            <a:r>
              <a:rPr lang="en-AU" dirty="0" smtClean="0">
                <a:solidFill>
                  <a:srgbClr val="26BDCF"/>
                </a:solidFill>
                <a:latin typeface="+mn-lt"/>
                <a:cs typeface="Open Sans"/>
              </a:rPr>
              <a:t> clients</a:t>
            </a:r>
          </a:p>
          <a:p>
            <a:pPr marL="342900" indent="-342900" algn="l">
              <a:lnSpc>
                <a:spcPct val="100000"/>
              </a:lnSpc>
              <a:buFont typeface="Arial"/>
              <a:buChar char="•"/>
            </a:pPr>
            <a:endParaRPr lang="en-AU" dirty="0">
              <a:solidFill>
                <a:srgbClr val="26BDCF"/>
              </a:solidFill>
              <a:latin typeface="+mn-lt"/>
              <a:cs typeface="Open Sans"/>
            </a:endParaRPr>
          </a:p>
          <a:p>
            <a:pPr marL="342900" indent="-342900" algn="l">
              <a:lnSpc>
                <a:spcPct val="100000"/>
              </a:lnSpc>
              <a:buFont typeface="Arial"/>
              <a:buChar char="•"/>
            </a:pPr>
            <a:r>
              <a:rPr lang="en-AU" dirty="0" smtClean="0">
                <a:solidFill>
                  <a:srgbClr val="26BDCF"/>
                </a:solidFill>
                <a:latin typeface="+mn-lt"/>
                <a:cs typeface="Open Sans"/>
              </a:rPr>
              <a:t>Check out Sam’s book</a:t>
            </a:r>
          </a:p>
          <a:p>
            <a:pPr marL="342900" indent="-342900" algn="l">
              <a:lnSpc>
                <a:spcPct val="100000"/>
              </a:lnSpc>
              <a:buFont typeface="Arial"/>
              <a:buChar char="•"/>
            </a:pPr>
            <a:endParaRPr lang="en-AU" dirty="0">
              <a:solidFill>
                <a:srgbClr val="26BDCF"/>
              </a:solidFill>
              <a:latin typeface="+mn-lt"/>
              <a:cs typeface="Open Sans"/>
            </a:endParaRPr>
          </a:p>
          <a:p>
            <a:pPr marL="342900" indent="-342900" algn="l">
              <a:lnSpc>
                <a:spcPct val="100000"/>
              </a:lnSpc>
              <a:buFont typeface="Arial"/>
              <a:buChar char="•"/>
            </a:pPr>
            <a:endParaRPr lang="en-AU" dirty="0" smtClean="0">
              <a:solidFill>
                <a:srgbClr val="26BDCF"/>
              </a:solidFill>
              <a:latin typeface="+mn-lt"/>
              <a:cs typeface="Open Sans"/>
            </a:endParaRPr>
          </a:p>
        </p:txBody>
      </p:sp>
      <p:pic>
        <p:nvPicPr>
          <p:cNvPr id="9" name="Picture 8" descr="Screen Shot 2014-08-29 at 11.14.4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0" y="5943600"/>
            <a:ext cx="7769142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24150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E4B044-2569-3F43-8287-B21897D884B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54000" y="228600"/>
            <a:ext cx="12242800" cy="190500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600" cap="all" spc="-90">
                <a:solidFill>
                  <a:srgbClr val="F7901E"/>
                </a:solidFill>
                <a:latin typeface="+mj-lt"/>
                <a:ea typeface="+mj-ea"/>
                <a:cs typeface="+mj-cs"/>
                <a:sym typeface="Open Sans Extrabold" charset="0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0AA5B"/>
                </a:solidFill>
                <a:latin typeface="Open Sans Extrabold" charset="0"/>
                <a:ea typeface="ヒラギノ角ゴ ProN W6" charset="0"/>
                <a:cs typeface="ヒラギノ角ゴ ProN W6" charset="0"/>
                <a:sym typeface="Open Sans Extrabold" charset="0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0AA5B"/>
                </a:solidFill>
                <a:latin typeface="Open Sans Extrabold" charset="0"/>
                <a:ea typeface="ヒラギノ角ゴ ProN W6" charset="0"/>
                <a:cs typeface="ヒラギノ角ゴ ProN W6" charset="0"/>
                <a:sym typeface="Open Sans Extrabold" charset="0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0AA5B"/>
                </a:solidFill>
                <a:latin typeface="Open Sans Extrabold" charset="0"/>
                <a:ea typeface="ヒラギノ角ゴ ProN W6" charset="0"/>
                <a:cs typeface="ヒラギノ角ゴ ProN W6" charset="0"/>
                <a:sym typeface="Open Sans Extrabold" charset="0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0AA5B"/>
                </a:solidFill>
                <a:latin typeface="Open Sans Extrabold" charset="0"/>
                <a:ea typeface="ヒラギノ角ゴ ProN W6" charset="0"/>
                <a:cs typeface="ヒラギノ角ゴ ProN W6" charset="0"/>
                <a:sym typeface="Open Sans Extrabold" charset="0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Open Sans Extrabold" charset="0"/>
                <a:ea typeface="ヒラギノ角ゴ ProN W6" charset="0"/>
                <a:cs typeface="ヒラギノ角ゴ ProN W6" charset="0"/>
                <a:sym typeface="Open Sans Extrabold" charset="0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Open Sans Extrabold" charset="0"/>
                <a:ea typeface="ヒラギノ角ゴ ProN W6" charset="0"/>
                <a:cs typeface="ヒラギノ角ゴ ProN W6" charset="0"/>
                <a:sym typeface="Open Sans Extrabold" charset="0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Open Sans Extrabold" charset="0"/>
                <a:ea typeface="ヒラギノ角ゴ ProN W6" charset="0"/>
                <a:cs typeface="ヒラギノ角ゴ ProN W6" charset="0"/>
                <a:sym typeface="Open Sans Extrabold" charset="0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Open Sans Extrabold" charset="0"/>
                <a:ea typeface="ヒラギノ角ゴ ProN W6" charset="0"/>
                <a:cs typeface="ヒラギノ角ゴ ProN W6" charset="0"/>
                <a:sym typeface="Open Sans Extrabold" charset="0"/>
              </a:defRPr>
            </a:lvl9pPr>
          </a:lstStyle>
          <a:p>
            <a:r>
              <a:rPr lang="en-AU" dirty="0" smtClean="0"/>
              <a:t>DECONSTUCTING</a:t>
            </a:r>
          </a:p>
          <a:p>
            <a:r>
              <a:rPr lang="en-AU" dirty="0" smtClean="0"/>
              <a:t>MONITORING</a:t>
            </a:r>
            <a:endParaRPr lang="en-AU" dirty="0"/>
          </a:p>
        </p:txBody>
      </p:sp>
      <p:pic>
        <p:nvPicPr>
          <p:cNvPr id="5" name="Picture 4" descr="monitoring-sourc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0" y="7239000"/>
            <a:ext cx="8206509" cy="2172079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254000" y="8001000"/>
            <a:ext cx="3505200" cy="830997"/>
            <a:chOff x="254000" y="8001000"/>
            <a:chExt cx="3505200" cy="830997"/>
          </a:xfrm>
        </p:grpSpPr>
        <p:sp>
          <p:nvSpPr>
            <p:cNvPr id="6" name="Right Arrow 5"/>
            <p:cNvSpPr/>
            <p:nvPr/>
          </p:nvSpPr>
          <p:spPr bwMode="auto">
            <a:xfrm>
              <a:off x="2997200" y="8001000"/>
              <a:ext cx="762000" cy="762000"/>
            </a:xfrm>
            <a:prstGeom prst="rightArrow">
              <a:avLst/>
            </a:prstGeom>
            <a:solidFill>
              <a:srgbClr val="F7901E"/>
            </a:solidFill>
            <a:ln>
              <a:noFill/>
            </a:ln>
          </p:spPr>
          <p:txBody>
            <a:bodyPr lIns="457200" tIns="228600" rIns="457200" bIns="228600" rtlCol="0" anchor="ctr"/>
            <a:lstStyle/>
            <a:p>
              <a:pPr algn="ctr">
                <a:lnSpc>
                  <a:spcPct val="100000"/>
                </a:lnSpc>
              </a:pPr>
              <a:endParaRPr lang="en-AU" dirty="0" smtClean="0">
                <a:solidFill>
                  <a:srgbClr val="F7901E"/>
                </a:solidFill>
                <a:ea typeface="ＭＳ Ｐゴシック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54000" y="8001000"/>
              <a:ext cx="26340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AU" b="1" dirty="0" smtClean="0">
                  <a:solidFill>
                    <a:srgbClr val="26BDCF"/>
                  </a:solidFill>
                </a:rPr>
                <a:t>Source</a:t>
              </a:r>
              <a:endParaRPr lang="en-AU" b="1" dirty="0">
                <a:solidFill>
                  <a:srgbClr val="26BDCF"/>
                </a:solidFill>
              </a:endParaRPr>
            </a:p>
            <a:p>
              <a:pPr>
                <a:lnSpc>
                  <a:spcPct val="100000"/>
                </a:lnSpc>
              </a:pPr>
              <a:r>
                <a:rPr lang="en-AU" i="1" dirty="0" smtClean="0">
                  <a:solidFill>
                    <a:srgbClr val="26BDCF"/>
                  </a:solidFill>
                </a:rPr>
                <a:t>Things to monitor</a:t>
              </a:r>
            </a:p>
          </p:txBody>
        </p:sp>
      </p:grpSp>
      <p:pic>
        <p:nvPicPr>
          <p:cNvPr id="9" name="Picture 8" descr="health-collectors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33"/>
          <a:stretch/>
        </p:blipFill>
        <p:spPr>
          <a:xfrm>
            <a:off x="4445000" y="4740990"/>
            <a:ext cx="8229600" cy="2233768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522245" y="5410200"/>
            <a:ext cx="3389355" cy="1569660"/>
            <a:chOff x="369845" y="8001000"/>
            <a:chExt cx="3389355" cy="1569660"/>
          </a:xfrm>
        </p:grpSpPr>
        <p:sp>
          <p:nvSpPr>
            <p:cNvPr id="11" name="Right Arrow 10"/>
            <p:cNvSpPr/>
            <p:nvPr/>
          </p:nvSpPr>
          <p:spPr bwMode="auto">
            <a:xfrm>
              <a:off x="2997200" y="8001000"/>
              <a:ext cx="762000" cy="762000"/>
            </a:xfrm>
            <a:prstGeom prst="rightArrow">
              <a:avLst/>
            </a:prstGeom>
            <a:solidFill>
              <a:srgbClr val="F7901E"/>
            </a:solidFill>
            <a:ln>
              <a:noFill/>
            </a:ln>
          </p:spPr>
          <p:txBody>
            <a:bodyPr lIns="457200" tIns="228600" rIns="457200" bIns="228600" rtlCol="0" anchor="ctr"/>
            <a:lstStyle/>
            <a:p>
              <a:pPr algn="ctr">
                <a:lnSpc>
                  <a:spcPct val="100000"/>
                </a:lnSpc>
              </a:pPr>
              <a:endParaRPr lang="en-AU" dirty="0" smtClean="0">
                <a:solidFill>
                  <a:srgbClr val="F7901E"/>
                </a:solidFill>
                <a:ea typeface="ＭＳ Ｐゴシック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69845" y="8001000"/>
              <a:ext cx="2402371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AU" dirty="0" smtClean="0">
                  <a:solidFill>
                    <a:srgbClr val="26BDCF"/>
                  </a:solidFill>
                </a:rPr>
                <a:t>Collectors</a:t>
              </a:r>
            </a:p>
            <a:p>
              <a:pPr>
                <a:lnSpc>
                  <a:spcPct val="100000"/>
                </a:lnSpc>
              </a:pPr>
              <a:r>
                <a:rPr lang="en-AU" i="1" dirty="0" smtClean="0">
                  <a:solidFill>
                    <a:srgbClr val="26BDCF"/>
                  </a:solidFill>
                </a:rPr>
                <a:t>Producing</a:t>
              </a:r>
            </a:p>
            <a:p>
              <a:pPr>
                <a:lnSpc>
                  <a:spcPct val="100000"/>
                </a:lnSpc>
              </a:pPr>
              <a:r>
                <a:rPr lang="en-AU" i="1" dirty="0">
                  <a:solidFill>
                    <a:srgbClr val="26BDCF"/>
                  </a:solidFill>
                </a:rPr>
                <a:t>e</a:t>
              </a:r>
              <a:r>
                <a:rPr lang="en-AU" i="1" dirty="0" smtClean="0">
                  <a:solidFill>
                    <a:srgbClr val="26BDCF"/>
                  </a:solidFill>
                </a:rPr>
                <a:t>vents</a:t>
              </a:r>
            </a:p>
            <a:p>
              <a:pPr>
                <a:lnSpc>
                  <a:spcPct val="100000"/>
                </a:lnSpc>
              </a:pPr>
              <a:r>
                <a:rPr lang="en-AU" i="1" dirty="0">
                  <a:solidFill>
                    <a:srgbClr val="26BDCF"/>
                  </a:solidFill>
                </a:rPr>
                <a:t>f</a:t>
              </a:r>
              <a:r>
                <a:rPr lang="en-AU" i="1" dirty="0" smtClean="0">
                  <a:solidFill>
                    <a:srgbClr val="26BDCF"/>
                  </a:solidFill>
                </a:rPr>
                <a:t>rom the source</a:t>
              </a:r>
            </a:p>
          </p:txBody>
        </p:sp>
      </p:grpSp>
      <p:pic>
        <p:nvPicPr>
          <p:cNvPr id="13" name="Picture 12" descr="health-event-processor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0" y="1447800"/>
            <a:ext cx="8229600" cy="3135367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481431" y="2438400"/>
            <a:ext cx="3466724" cy="1938992"/>
            <a:chOff x="292476" y="8001000"/>
            <a:chExt cx="3466724" cy="1938992"/>
          </a:xfrm>
        </p:grpSpPr>
        <p:sp>
          <p:nvSpPr>
            <p:cNvPr id="15" name="Right Arrow 14"/>
            <p:cNvSpPr/>
            <p:nvPr/>
          </p:nvSpPr>
          <p:spPr bwMode="auto">
            <a:xfrm>
              <a:off x="2997200" y="8001000"/>
              <a:ext cx="762000" cy="762000"/>
            </a:xfrm>
            <a:prstGeom prst="rightArrow">
              <a:avLst/>
            </a:prstGeom>
            <a:solidFill>
              <a:srgbClr val="F7901E"/>
            </a:solidFill>
            <a:ln>
              <a:noFill/>
            </a:ln>
          </p:spPr>
          <p:txBody>
            <a:bodyPr lIns="457200" tIns="228600" rIns="457200" bIns="228600" rtlCol="0" anchor="ctr"/>
            <a:lstStyle/>
            <a:p>
              <a:pPr algn="ctr">
                <a:lnSpc>
                  <a:spcPct val="100000"/>
                </a:lnSpc>
              </a:pPr>
              <a:endParaRPr lang="en-AU" dirty="0" smtClean="0">
                <a:solidFill>
                  <a:srgbClr val="F7901E"/>
                </a:solidFill>
                <a:ea typeface="ＭＳ Ｐゴシック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92476" y="8001000"/>
              <a:ext cx="2557110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AU" b="1" dirty="0" smtClean="0">
                  <a:solidFill>
                    <a:srgbClr val="26BDCF"/>
                  </a:solidFill>
                </a:rPr>
                <a:t>Event Processors</a:t>
              </a:r>
            </a:p>
            <a:p>
              <a:pPr>
                <a:lnSpc>
                  <a:spcPct val="100000"/>
                </a:lnSpc>
              </a:pPr>
              <a:r>
                <a:rPr lang="en-AU" i="1" dirty="0" smtClean="0">
                  <a:solidFill>
                    <a:srgbClr val="26BDCF"/>
                  </a:solidFill>
                </a:rPr>
                <a:t>Aggregating</a:t>
              </a:r>
            </a:p>
            <a:p>
              <a:pPr>
                <a:lnSpc>
                  <a:spcPct val="100000"/>
                </a:lnSpc>
              </a:pPr>
              <a:r>
                <a:rPr lang="en-AU" i="1" dirty="0" smtClean="0">
                  <a:solidFill>
                    <a:srgbClr val="26BDCF"/>
                  </a:solidFill>
                </a:rPr>
                <a:t>Filtering</a:t>
              </a:r>
            </a:p>
            <a:p>
              <a:pPr>
                <a:lnSpc>
                  <a:spcPct val="100000"/>
                </a:lnSpc>
              </a:pPr>
              <a:r>
                <a:rPr lang="en-AU" i="1" dirty="0" smtClean="0">
                  <a:solidFill>
                    <a:srgbClr val="26BDCF"/>
                  </a:solidFill>
                </a:rPr>
                <a:t>Processing</a:t>
              </a:r>
            </a:p>
            <a:p>
              <a:pPr>
                <a:lnSpc>
                  <a:spcPct val="100000"/>
                </a:lnSpc>
              </a:pPr>
              <a:r>
                <a:rPr lang="en-AU" i="1" dirty="0" smtClean="0">
                  <a:solidFill>
                    <a:srgbClr val="26BDCF"/>
                  </a:solidFill>
                </a:rPr>
                <a:t>Alerting ...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977285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E4B044-2569-3F43-8287-B21897D884B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54000" y="228600"/>
            <a:ext cx="12242800" cy="190500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600" cap="all" spc="-90">
                <a:solidFill>
                  <a:srgbClr val="F7901E"/>
                </a:solidFill>
                <a:latin typeface="+mj-lt"/>
                <a:ea typeface="+mj-ea"/>
                <a:cs typeface="+mj-cs"/>
                <a:sym typeface="Open Sans Extrabold" charset="0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0AA5B"/>
                </a:solidFill>
                <a:latin typeface="Open Sans Extrabold" charset="0"/>
                <a:ea typeface="ヒラギノ角ゴ ProN W6" charset="0"/>
                <a:cs typeface="ヒラギノ角ゴ ProN W6" charset="0"/>
                <a:sym typeface="Open Sans Extrabold" charset="0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0AA5B"/>
                </a:solidFill>
                <a:latin typeface="Open Sans Extrabold" charset="0"/>
                <a:ea typeface="ヒラギノ角ゴ ProN W6" charset="0"/>
                <a:cs typeface="ヒラギノ角ゴ ProN W6" charset="0"/>
                <a:sym typeface="Open Sans Extrabold" charset="0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0AA5B"/>
                </a:solidFill>
                <a:latin typeface="Open Sans Extrabold" charset="0"/>
                <a:ea typeface="ヒラギノ角ゴ ProN W6" charset="0"/>
                <a:cs typeface="ヒラギノ角ゴ ProN W6" charset="0"/>
                <a:sym typeface="Open Sans Extrabold" charset="0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0AA5B"/>
                </a:solidFill>
                <a:latin typeface="Open Sans Extrabold" charset="0"/>
                <a:ea typeface="ヒラギノ角ゴ ProN W6" charset="0"/>
                <a:cs typeface="ヒラギノ角ゴ ProN W6" charset="0"/>
                <a:sym typeface="Open Sans Extrabold" charset="0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Open Sans Extrabold" charset="0"/>
                <a:ea typeface="ヒラギノ角ゴ ProN W6" charset="0"/>
                <a:cs typeface="ヒラギノ角ゴ ProN W6" charset="0"/>
                <a:sym typeface="Open Sans Extrabold" charset="0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Open Sans Extrabold" charset="0"/>
                <a:ea typeface="ヒラギノ角ゴ ProN W6" charset="0"/>
                <a:cs typeface="ヒラギノ角ゴ ProN W6" charset="0"/>
                <a:sym typeface="Open Sans Extrabold" charset="0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Open Sans Extrabold" charset="0"/>
                <a:ea typeface="ヒラギノ角ゴ ProN W6" charset="0"/>
                <a:cs typeface="ヒラギノ角ゴ ProN W6" charset="0"/>
                <a:sym typeface="Open Sans Extrabold" charset="0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Open Sans Extrabold" charset="0"/>
                <a:ea typeface="ヒラギノ角ゴ ProN W6" charset="0"/>
                <a:cs typeface="ヒラギノ角ゴ ProN W6" charset="0"/>
                <a:sym typeface="Open Sans Extrabold" charset="0"/>
              </a:defRPr>
            </a:lvl9pPr>
          </a:lstStyle>
          <a:p>
            <a:r>
              <a:rPr lang="en-AU" dirty="0" smtClean="0"/>
              <a:t>OPENSOURCE</a:t>
            </a:r>
          </a:p>
          <a:p>
            <a:r>
              <a:rPr lang="en-AU" dirty="0" smtClean="0"/>
              <a:t>Menu of the day</a:t>
            </a:r>
            <a:endParaRPr lang="en-AU" dirty="0"/>
          </a:p>
        </p:txBody>
      </p:sp>
      <p:grpSp>
        <p:nvGrpSpPr>
          <p:cNvPr id="8" name="Group 7"/>
          <p:cNvGrpSpPr/>
          <p:nvPr/>
        </p:nvGrpSpPr>
        <p:grpSpPr>
          <a:xfrm>
            <a:off x="3044450" y="5943595"/>
            <a:ext cx="2927233" cy="830997"/>
            <a:chOff x="831967" y="8001000"/>
            <a:chExt cx="2927233" cy="1057282"/>
          </a:xfrm>
        </p:grpSpPr>
        <p:sp>
          <p:nvSpPr>
            <p:cNvPr id="6" name="Right Arrow 5"/>
            <p:cNvSpPr/>
            <p:nvPr/>
          </p:nvSpPr>
          <p:spPr bwMode="auto">
            <a:xfrm>
              <a:off x="2997200" y="8001000"/>
              <a:ext cx="762000" cy="762000"/>
            </a:xfrm>
            <a:prstGeom prst="rightArrow">
              <a:avLst/>
            </a:prstGeom>
            <a:solidFill>
              <a:srgbClr val="F7901E"/>
            </a:solidFill>
            <a:ln>
              <a:noFill/>
            </a:ln>
          </p:spPr>
          <p:txBody>
            <a:bodyPr lIns="457200" tIns="228600" rIns="457200" bIns="228600" rtlCol="0" anchor="ctr"/>
            <a:lstStyle/>
            <a:p>
              <a:pPr algn="ctr">
                <a:lnSpc>
                  <a:spcPct val="100000"/>
                </a:lnSpc>
              </a:pPr>
              <a:endParaRPr lang="en-AU" dirty="0" smtClean="0">
                <a:solidFill>
                  <a:srgbClr val="F7901E"/>
                </a:solidFill>
                <a:ea typeface="ＭＳ Ｐゴシック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31967" y="8001000"/>
              <a:ext cx="1478139" cy="10572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AU" b="1" dirty="0" err="1">
                  <a:solidFill>
                    <a:srgbClr val="26BDCF"/>
                  </a:solidFill>
                  <a:latin typeface="Open Sans"/>
                  <a:cs typeface="Open Sans"/>
                </a:rPr>
                <a:t>c</a:t>
              </a:r>
              <a:r>
                <a:rPr lang="en-AU" b="1" dirty="0" err="1" smtClean="0">
                  <a:solidFill>
                    <a:srgbClr val="26BDCF"/>
                  </a:solidFill>
                  <a:latin typeface="Open Sans"/>
                  <a:cs typeface="Open Sans"/>
                </a:rPr>
                <a:t>ollectd</a:t>
              </a:r>
              <a:endParaRPr lang="en-AU" b="1" dirty="0" smtClean="0">
                <a:solidFill>
                  <a:srgbClr val="26BDCF"/>
                </a:solidFill>
                <a:latin typeface="Open Sans"/>
                <a:cs typeface="Open Sans"/>
              </a:endParaRPr>
            </a:p>
            <a:p>
              <a:pPr>
                <a:lnSpc>
                  <a:spcPct val="100000"/>
                </a:lnSpc>
              </a:pPr>
              <a:r>
                <a:rPr lang="en-AU" dirty="0" smtClean="0">
                  <a:solidFill>
                    <a:srgbClr val="26BDCF"/>
                  </a:solidFill>
                  <a:latin typeface="Open Sans"/>
                  <a:cs typeface="Open Sans"/>
                </a:rPr>
                <a:t>+ plugins</a:t>
              </a:r>
            </a:p>
          </p:txBody>
        </p:sp>
      </p:grpSp>
      <p:pic>
        <p:nvPicPr>
          <p:cNvPr id="4" name="Picture 3" descr="monitoring-landscape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18"/>
          <a:stretch/>
        </p:blipFill>
        <p:spPr>
          <a:xfrm>
            <a:off x="6350000" y="1447800"/>
            <a:ext cx="5967029" cy="7550518"/>
          </a:xfrm>
          <a:prstGeom prst="rect">
            <a:avLst/>
          </a:prstGeom>
        </p:spPr>
      </p:pic>
      <p:sp>
        <p:nvSpPr>
          <p:cNvPr id="20" name="Freeform 19"/>
          <p:cNvSpPr/>
          <p:nvPr/>
        </p:nvSpPr>
        <p:spPr>
          <a:xfrm>
            <a:off x="4327583" y="5150183"/>
            <a:ext cx="4613545" cy="4009617"/>
          </a:xfrm>
          <a:custGeom>
            <a:avLst/>
            <a:gdLst>
              <a:gd name="connsiteX0" fmla="*/ 3645519 w 4613545"/>
              <a:gd name="connsiteY0" fmla="*/ 2657400 h 4009617"/>
              <a:gd name="connsiteX1" fmla="*/ 3645519 w 4613545"/>
              <a:gd name="connsiteY1" fmla="*/ 2657400 h 4009617"/>
              <a:gd name="connsiteX2" fmla="*/ 3692558 w 4613545"/>
              <a:gd name="connsiteY2" fmla="*/ 2763226 h 4009617"/>
              <a:gd name="connsiteX3" fmla="*/ 3704318 w 4613545"/>
              <a:gd name="connsiteY3" fmla="*/ 2869052 h 4009617"/>
              <a:gd name="connsiteX4" fmla="*/ 3727837 w 4613545"/>
              <a:gd name="connsiteY4" fmla="*/ 2974877 h 4009617"/>
              <a:gd name="connsiteX5" fmla="*/ 3739597 w 4613545"/>
              <a:gd name="connsiteY5" fmla="*/ 3104220 h 4009617"/>
              <a:gd name="connsiteX6" fmla="*/ 3786636 w 4613545"/>
              <a:gd name="connsiteY6" fmla="*/ 3245321 h 4009617"/>
              <a:gd name="connsiteX7" fmla="*/ 3798396 w 4613545"/>
              <a:gd name="connsiteY7" fmla="*/ 3304113 h 4009617"/>
              <a:gd name="connsiteX8" fmla="*/ 3810156 w 4613545"/>
              <a:gd name="connsiteY8" fmla="*/ 3351146 h 4009617"/>
              <a:gd name="connsiteX9" fmla="*/ 3821915 w 4613545"/>
              <a:gd name="connsiteY9" fmla="*/ 3409939 h 4009617"/>
              <a:gd name="connsiteX10" fmla="*/ 3833675 w 4613545"/>
              <a:gd name="connsiteY10" fmla="*/ 3445214 h 4009617"/>
              <a:gd name="connsiteX11" fmla="*/ 3845435 w 4613545"/>
              <a:gd name="connsiteY11" fmla="*/ 3492247 h 4009617"/>
              <a:gd name="connsiteX12" fmla="*/ 3868954 w 4613545"/>
              <a:gd name="connsiteY12" fmla="*/ 3539281 h 4009617"/>
              <a:gd name="connsiteX13" fmla="*/ 3845435 w 4613545"/>
              <a:gd name="connsiteY13" fmla="*/ 3656865 h 4009617"/>
              <a:gd name="connsiteX14" fmla="*/ 3798396 w 4613545"/>
              <a:gd name="connsiteY14" fmla="*/ 3668624 h 4009617"/>
              <a:gd name="connsiteX15" fmla="*/ 3598480 w 4613545"/>
              <a:gd name="connsiteY15" fmla="*/ 3680382 h 4009617"/>
              <a:gd name="connsiteX16" fmla="*/ 3586721 w 4613545"/>
              <a:gd name="connsiteY16" fmla="*/ 3903792 h 4009617"/>
              <a:gd name="connsiteX17" fmla="*/ 3786636 w 4613545"/>
              <a:gd name="connsiteY17" fmla="*/ 3986101 h 4009617"/>
              <a:gd name="connsiteX18" fmla="*/ 3927753 w 4613545"/>
              <a:gd name="connsiteY18" fmla="*/ 4009617 h 4009617"/>
              <a:gd name="connsiteX19" fmla="*/ 4104149 w 4613545"/>
              <a:gd name="connsiteY19" fmla="*/ 3986101 h 4009617"/>
              <a:gd name="connsiteX20" fmla="*/ 4139428 w 4613545"/>
              <a:gd name="connsiteY20" fmla="*/ 3962584 h 4009617"/>
              <a:gd name="connsiteX21" fmla="*/ 4233506 w 4613545"/>
              <a:gd name="connsiteY21" fmla="*/ 3903792 h 4009617"/>
              <a:gd name="connsiteX22" fmla="*/ 4245266 w 4613545"/>
              <a:gd name="connsiteY22" fmla="*/ 3845000 h 4009617"/>
              <a:gd name="connsiteX23" fmla="*/ 3657279 w 4613545"/>
              <a:gd name="connsiteY23" fmla="*/ 2669159 h 4009617"/>
              <a:gd name="connsiteX24" fmla="*/ 3610240 w 4613545"/>
              <a:gd name="connsiteY24" fmla="*/ 2774984 h 4009617"/>
              <a:gd name="connsiteX25" fmla="*/ 3586721 w 4613545"/>
              <a:gd name="connsiteY25" fmla="*/ 2810260 h 4009617"/>
              <a:gd name="connsiteX26" fmla="*/ 3574961 w 4613545"/>
              <a:gd name="connsiteY26" fmla="*/ 2880810 h 4009617"/>
              <a:gd name="connsiteX27" fmla="*/ 3563201 w 4613545"/>
              <a:gd name="connsiteY27" fmla="*/ 2916085 h 4009617"/>
              <a:gd name="connsiteX28" fmla="*/ 3539682 w 4613545"/>
              <a:gd name="connsiteY28" fmla="*/ 3021911 h 4009617"/>
              <a:gd name="connsiteX29" fmla="*/ 3539682 w 4613545"/>
              <a:gd name="connsiteY29" fmla="*/ 3598073 h 4009617"/>
              <a:gd name="connsiteX30" fmla="*/ 3551441 w 4613545"/>
              <a:gd name="connsiteY30" fmla="*/ 3633348 h 4009617"/>
              <a:gd name="connsiteX31" fmla="*/ 3563201 w 4613545"/>
              <a:gd name="connsiteY31" fmla="*/ 3680382 h 4009617"/>
              <a:gd name="connsiteX32" fmla="*/ 3586721 w 4613545"/>
              <a:gd name="connsiteY32" fmla="*/ 3703899 h 4009617"/>
              <a:gd name="connsiteX33" fmla="*/ 3704318 w 4613545"/>
              <a:gd name="connsiteY33" fmla="*/ 3821483 h 4009617"/>
              <a:gd name="connsiteX34" fmla="*/ 3821915 w 4613545"/>
              <a:gd name="connsiteY34" fmla="*/ 3845000 h 4009617"/>
              <a:gd name="connsiteX35" fmla="*/ 4057110 w 4613545"/>
              <a:gd name="connsiteY35" fmla="*/ 3880275 h 4009617"/>
              <a:gd name="connsiteX36" fmla="*/ 4374623 w 4613545"/>
              <a:gd name="connsiteY36" fmla="*/ 3856758 h 4009617"/>
              <a:gd name="connsiteX37" fmla="*/ 4409902 w 4613545"/>
              <a:gd name="connsiteY37" fmla="*/ 3845000 h 4009617"/>
              <a:gd name="connsiteX38" fmla="*/ 4456941 w 4613545"/>
              <a:gd name="connsiteY38" fmla="*/ 3774449 h 4009617"/>
              <a:gd name="connsiteX39" fmla="*/ 4503980 w 4613545"/>
              <a:gd name="connsiteY39" fmla="*/ 3692140 h 4009617"/>
              <a:gd name="connsiteX40" fmla="*/ 4527500 w 4613545"/>
              <a:gd name="connsiteY40" fmla="*/ 3527523 h 4009617"/>
              <a:gd name="connsiteX41" fmla="*/ 4551019 w 4613545"/>
              <a:gd name="connsiteY41" fmla="*/ 3233562 h 4009617"/>
              <a:gd name="connsiteX42" fmla="*/ 4562779 w 4613545"/>
              <a:gd name="connsiteY42" fmla="*/ 3151254 h 4009617"/>
              <a:gd name="connsiteX43" fmla="*/ 4586298 w 4613545"/>
              <a:gd name="connsiteY43" fmla="*/ 2963119 h 4009617"/>
              <a:gd name="connsiteX44" fmla="*/ 4562779 w 4613545"/>
              <a:gd name="connsiteY44" fmla="*/ 2822018 h 4009617"/>
              <a:gd name="connsiteX45" fmla="*/ 4527500 w 4613545"/>
              <a:gd name="connsiteY45" fmla="*/ 2774984 h 4009617"/>
              <a:gd name="connsiteX46" fmla="*/ 4456941 w 4613545"/>
              <a:gd name="connsiteY46" fmla="*/ 2727951 h 4009617"/>
              <a:gd name="connsiteX47" fmla="*/ 4386383 w 4613545"/>
              <a:gd name="connsiteY47" fmla="*/ 2716192 h 4009617"/>
              <a:gd name="connsiteX48" fmla="*/ 4327584 w 4613545"/>
              <a:gd name="connsiteY48" fmla="*/ 2704434 h 4009617"/>
              <a:gd name="connsiteX49" fmla="*/ 4257026 w 4613545"/>
              <a:gd name="connsiteY49" fmla="*/ 2680917 h 4009617"/>
              <a:gd name="connsiteX50" fmla="*/ 3963032 w 4613545"/>
              <a:gd name="connsiteY50" fmla="*/ 2657400 h 4009617"/>
              <a:gd name="connsiteX51" fmla="*/ 3680798 w 4613545"/>
              <a:gd name="connsiteY51" fmla="*/ 2680917 h 4009617"/>
              <a:gd name="connsiteX52" fmla="*/ 3622000 w 4613545"/>
              <a:gd name="connsiteY52" fmla="*/ 2739709 h 4009617"/>
              <a:gd name="connsiteX53" fmla="*/ 3598480 w 4613545"/>
              <a:gd name="connsiteY53" fmla="*/ 2857293 h 4009617"/>
              <a:gd name="connsiteX54" fmla="*/ 3610240 w 4613545"/>
              <a:gd name="connsiteY54" fmla="*/ 2657400 h 4009617"/>
              <a:gd name="connsiteX55" fmla="*/ 3622000 w 4613545"/>
              <a:gd name="connsiteY55" fmla="*/ 3010153 h 4009617"/>
              <a:gd name="connsiteX56" fmla="*/ 3645519 w 4613545"/>
              <a:gd name="connsiteY56" fmla="*/ 3104220 h 4009617"/>
              <a:gd name="connsiteX57" fmla="*/ 3657279 w 4613545"/>
              <a:gd name="connsiteY57" fmla="*/ 3280596 h 4009617"/>
              <a:gd name="connsiteX58" fmla="*/ 3680798 w 4613545"/>
              <a:gd name="connsiteY58" fmla="*/ 3421697 h 4009617"/>
              <a:gd name="connsiteX59" fmla="*/ 3692558 w 4613545"/>
              <a:gd name="connsiteY59" fmla="*/ 3527523 h 4009617"/>
              <a:gd name="connsiteX60" fmla="*/ 3739597 w 4613545"/>
              <a:gd name="connsiteY60" fmla="*/ 3750932 h 4009617"/>
              <a:gd name="connsiteX61" fmla="*/ 3763117 w 4613545"/>
              <a:gd name="connsiteY61" fmla="*/ 3821483 h 4009617"/>
              <a:gd name="connsiteX62" fmla="*/ 3868954 w 4613545"/>
              <a:gd name="connsiteY62" fmla="*/ 3868516 h 4009617"/>
              <a:gd name="connsiteX63" fmla="*/ 4233506 w 4613545"/>
              <a:gd name="connsiteY63" fmla="*/ 3845000 h 4009617"/>
              <a:gd name="connsiteX64" fmla="*/ 4327584 w 4613545"/>
              <a:gd name="connsiteY64" fmla="*/ 3821483 h 4009617"/>
              <a:gd name="connsiteX65" fmla="*/ 4468701 w 4613545"/>
              <a:gd name="connsiteY65" fmla="*/ 3797966 h 4009617"/>
              <a:gd name="connsiteX66" fmla="*/ 4503980 w 4613545"/>
              <a:gd name="connsiteY66" fmla="*/ 3786208 h 4009617"/>
              <a:gd name="connsiteX67" fmla="*/ 4551019 w 4613545"/>
              <a:gd name="connsiteY67" fmla="*/ 3774449 h 4009617"/>
              <a:gd name="connsiteX68" fmla="*/ 4586298 w 4613545"/>
              <a:gd name="connsiteY68" fmla="*/ 3703899 h 4009617"/>
              <a:gd name="connsiteX69" fmla="*/ 4609818 w 4613545"/>
              <a:gd name="connsiteY69" fmla="*/ 3221804 h 4009617"/>
              <a:gd name="connsiteX70" fmla="*/ 4574538 w 4613545"/>
              <a:gd name="connsiteY70" fmla="*/ 2869052 h 4009617"/>
              <a:gd name="connsiteX71" fmla="*/ 4515740 w 4613545"/>
              <a:gd name="connsiteY71" fmla="*/ 2774984 h 4009617"/>
              <a:gd name="connsiteX72" fmla="*/ 4492220 w 4613545"/>
              <a:gd name="connsiteY72" fmla="*/ 2704434 h 4009617"/>
              <a:gd name="connsiteX73" fmla="*/ 0 w 4613545"/>
              <a:gd name="connsiteY73" fmla="*/ 0 h 4009617"/>
              <a:gd name="connsiteX74" fmla="*/ 223436 w 4613545"/>
              <a:gd name="connsiteY74" fmla="*/ 188135 h 4009617"/>
              <a:gd name="connsiteX75" fmla="*/ 376312 w 4613545"/>
              <a:gd name="connsiteY75" fmla="*/ 317477 h 4009617"/>
              <a:gd name="connsiteX76" fmla="*/ 552708 w 4613545"/>
              <a:gd name="connsiteY76" fmla="*/ 423303 h 4009617"/>
              <a:gd name="connsiteX77" fmla="*/ 729104 w 4613545"/>
              <a:gd name="connsiteY77" fmla="*/ 529128 h 4009617"/>
              <a:gd name="connsiteX78" fmla="*/ 799663 w 4613545"/>
              <a:gd name="connsiteY78" fmla="*/ 587920 h 4009617"/>
              <a:gd name="connsiteX79" fmla="*/ 858461 w 4613545"/>
              <a:gd name="connsiteY79" fmla="*/ 611437 h 4009617"/>
              <a:gd name="connsiteX80" fmla="*/ 893741 w 4613545"/>
              <a:gd name="connsiteY80" fmla="*/ 634954 h 4009617"/>
              <a:gd name="connsiteX81" fmla="*/ 964299 w 4613545"/>
              <a:gd name="connsiteY81" fmla="*/ 658471 h 4009617"/>
              <a:gd name="connsiteX82" fmla="*/ 1140695 w 4613545"/>
              <a:gd name="connsiteY82" fmla="*/ 740780 h 4009617"/>
              <a:gd name="connsiteX83" fmla="*/ 1211253 w 4613545"/>
              <a:gd name="connsiteY83" fmla="*/ 811330 h 4009617"/>
              <a:gd name="connsiteX84" fmla="*/ 1258292 w 4613545"/>
              <a:gd name="connsiteY84" fmla="*/ 940673 h 4009617"/>
              <a:gd name="connsiteX85" fmla="*/ 1223013 w 4613545"/>
              <a:gd name="connsiteY85" fmla="*/ 1234633 h 4009617"/>
              <a:gd name="connsiteX86" fmla="*/ 1164215 w 4613545"/>
              <a:gd name="connsiteY86" fmla="*/ 1305183 h 4009617"/>
              <a:gd name="connsiteX87" fmla="*/ 1070137 w 4613545"/>
              <a:gd name="connsiteY87" fmla="*/ 1434526 h 4009617"/>
              <a:gd name="connsiteX88" fmla="*/ 1034857 w 4613545"/>
              <a:gd name="connsiteY88" fmla="*/ 1446284 h 4009617"/>
              <a:gd name="connsiteX89" fmla="*/ 893741 w 4613545"/>
              <a:gd name="connsiteY89" fmla="*/ 1469801 h 4009617"/>
              <a:gd name="connsiteX90" fmla="*/ 3716078 w 4613545"/>
              <a:gd name="connsiteY90" fmla="*/ 2704434 h 4009617"/>
              <a:gd name="connsiteX91" fmla="*/ 3704318 w 4613545"/>
              <a:gd name="connsiteY91" fmla="*/ 2845535 h 4009617"/>
              <a:gd name="connsiteX92" fmla="*/ 3669039 w 4613545"/>
              <a:gd name="connsiteY92" fmla="*/ 2951361 h 4009617"/>
              <a:gd name="connsiteX93" fmla="*/ 3645519 w 4613545"/>
              <a:gd name="connsiteY93" fmla="*/ 3068945 h 4009617"/>
              <a:gd name="connsiteX94" fmla="*/ 3622000 w 4613545"/>
              <a:gd name="connsiteY94" fmla="*/ 3151254 h 4009617"/>
              <a:gd name="connsiteX95" fmla="*/ 3610240 w 4613545"/>
              <a:gd name="connsiteY95" fmla="*/ 3233562 h 4009617"/>
              <a:gd name="connsiteX96" fmla="*/ 3574961 w 4613545"/>
              <a:gd name="connsiteY96" fmla="*/ 3327630 h 4009617"/>
              <a:gd name="connsiteX97" fmla="*/ 3586721 w 4613545"/>
              <a:gd name="connsiteY97" fmla="*/ 3656865 h 4009617"/>
              <a:gd name="connsiteX98" fmla="*/ 3598480 w 4613545"/>
              <a:gd name="connsiteY98" fmla="*/ 3703899 h 4009617"/>
              <a:gd name="connsiteX99" fmla="*/ 3669039 w 4613545"/>
              <a:gd name="connsiteY99" fmla="*/ 3774449 h 4009617"/>
              <a:gd name="connsiteX100" fmla="*/ 3716078 w 4613545"/>
              <a:gd name="connsiteY100" fmla="*/ 3797966 h 4009617"/>
              <a:gd name="connsiteX101" fmla="*/ 3810156 w 4613545"/>
              <a:gd name="connsiteY101" fmla="*/ 3845000 h 4009617"/>
              <a:gd name="connsiteX102" fmla="*/ 4045350 w 4613545"/>
              <a:gd name="connsiteY102" fmla="*/ 3880275 h 4009617"/>
              <a:gd name="connsiteX103" fmla="*/ 4280545 w 4613545"/>
              <a:gd name="connsiteY103" fmla="*/ 3868516 h 4009617"/>
              <a:gd name="connsiteX104" fmla="*/ 4315824 w 4613545"/>
              <a:gd name="connsiteY104" fmla="*/ 3856758 h 4009617"/>
              <a:gd name="connsiteX105" fmla="*/ 4374623 w 4613545"/>
              <a:gd name="connsiteY105" fmla="*/ 3797966 h 4009617"/>
              <a:gd name="connsiteX106" fmla="*/ 4409902 w 4613545"/>
              <a:gd name="connsiteY106" fmla="*/ 3703899 h 4009617"/>
              <a:gd name="connsiteX107" fmla="*/ 4421662 w 4613545"/>
              <a:gd name="connsiteY107" fmla="*/ 3633348 h 4009617"/>
              <a:gd name="connsiteX108" fmla="*/ 4445181 w 4613545"/>
              <a:gd name="connsiteY108" fmla="*/ 3539281 h 4009617"/>
              <a:gd name="connsiteX109" fmla="*/ 4480461 w 4613545"/>
              <a:gd name="connsiteY109" fmla="*/ 3374663 h 4009617"/>
              <a:gd name="connsiteX110" fmla="*/ 4492220 w 4613545"/>
              <a:gd name="connsiteY110" fmla="*/ 3304113 h 4009617"/>
              <a:gd name="connsiteX111" fmla="*/ 4515740 w 4613545"/>
              <a:gd name="connsiteY111" fmla="*/ 3233562 h 4009617"/>
              <a:gd name="connsiteX112" fmla="*/ 4503980 w 4613545"/>
              <a:gd name="connsiteY112" fmla="*/ 2798501 h 4009617"/>
              <a:gd name="connsiteX113" fmla="*/ 4468701 w 4613545"/>
              <a:gd name="connsiteY113" fmla="*/ 2692676 h 4009617"/>
              <a:gd name="connsiteX114" fmla="*/ 4433422 w 4613545"/>
              <a:gd name="connsiteY114" fmla="*/ 2657400 h 4009617"/>
              <a:gd name="connsiteX115" fmla="*/ 4409902 w 4613545"/>
              <a:gd name="connsiteY115" fmla="*/ 2622125 h 4009617"/>
              <a:gd name="connsiteX116" fmla="*/ 4374623 w 4613545"/>
              <a:gd name="connsiteY116" fmla="*/ 2586850 h 4009617"/>
              <a:gd name="connsiteX117" fmla="*/ 4351103 w 4613545"/>
              <a:gd name="connsiteY117" fmla="*/ 2551575 h 4009617"/>
              <a:gd name="connsiteX118" fmla="*/ 4233506 w 4613545"/>
              <a:gd name="connsiteY118" fmla="*/ 2516299 h 4009617"/>
              <a:gd name="connsiteX119" fmla="*/ 4198227 w 4613545"/>
              <a:gd name="connsiteY119" fmla="*/ 2504541 h 4009617"/>
              <a:gd name="connsiteX120" fmla="*/ 4151188 w 4613545"/>
              <a:gd name="connsiteY120" fmla="*/ 2492783 h 4009617"/>
              <a:gd name="connsiteX121" fmla="*/ 4021831 w 4613545"/>
              <a:gd name="connsiteY121" fmla="*/ 2516299 h 4009617"/>
              <a:gd name="connsiteX122" fmla="*/ 3951272 w 4613545"/>
              <a:gd name="connsiteY122" fmla="*/ 2539816 h 4009617"/>
              <a:gd name="connsiteX123" fmla="*/ 3845435 w 4613545"/>
              <a:gd name="connsiteY123" fmla="*/ 2586850 h 4009617"/>
              <a:gd name="connsiteX124" fmla="*/ 3810156 w 4613545"/>
              <a:gd name="connsiteY124" fmla="*/ 2598608 h 4009617"/>
              <a:gd name="connsiteX125" fmla="*/ 3774876 w 4613545"/>
              <a:gd name="connsiteY125" fmla="*/ 2645642 h 4009617"/>
              <a:gd name="connsiteX126" fmla="*/ 3739597 w 4613545"/>
              <a:gd name="connsiteY126" fmla="*/ 2763226 h 4009617"/>
              <a:gd name="connsiteX127" fmla="*/ 3727837 w 4613545"/>
              <a:gd name="connsiteY127" fmla="*/ 2798501 h 4009617"/>
              <a:gd name="connsiteX128" fmla="*/ 3704318 w 4613545"/>
              <a:gd name="connsiteY128" fmla="*/ 2833776 h 4009617"/>
              <a:gd name="connsiteX129" fmla="*/ 3692558 w 4613545"/>
              <a:gd name="connsiteY129" fmla="*/ 2892569 h 4009617"/>
              <a:gd name="connsiteX130" fmla="*/ 3669039 w 4613545"/>
              <a:gd name="connsiteY130" fmla="*/ 2927844 h 4009617"/>
              <a:gd name="connsiteX131" fmla="*/ 3657279 w 4613545"/>
              <a:gd name="connsiteY131" fmla="*/ 2998394 h 4009617"/>
              <a:gd name="connsiteX132" fmla="*/ 3633759 w 4613545"/>
              <a:gd name="connsiteY132" fmla="*/ 3080703 h 4009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</a:cxnLst>
            <a:rect l="l" t="t" r="r" b="b"/>
            <a:pathLst>
              <a:path w="4613545" h="4009617">
                <a:moveTo>
                  <a:pt x="3645519" y="2657400"/>
                </a:moveTo>
                <a:lnTo>
                  <a:pt x="3645519" y="2657400"/>
                </a:lnTo>
                <a:cubicBezTo>
                  <a:pt x="3661199" y="2692675"/>
                  <a:pt x="3682225" y="2726032"/>
                  <a:pt x="3692558" y="2763226"/>
                </a:cubicBezTo>
                <a:cubicBezTo>
                  <a:pt x="3702058" y="2797423"/>
                  <a:pt x="3698482" y="2834043"/>
                  <a:pt x="3704318" y="2869052"/>
                </a:cubicBezTo>
                <a:cubicBezTo>
                  <a:pt x="3710259" y="2904696"/>
                  <a:pt x="3719997" y="2939602"/>
                  <a:pt x="3727837" y="2974877"/>
                </a:cubicBezTo>
                <a:cubicBezTo>
                  <a:pt x="3731757" y="3017991"/>
                  <a:pt x="3732479" y="3061517"/>
                  <a:pt x="3739597" y="3104220"/>
                </a:cubicBezTo>
                <a:cubicBezTo>
                  <a:pt x="3755842" y="3201677"/>
                  <a:pt x="3762190" y="3163843"/>
                  <a:pt x="3786636" y="3245321"/>
                </a:cubicBezTo>
                <a:cubicBezTo>
                  <a:pt x="3792379" y="3264464"/>
                  <a:pt x="3794060" y="3284604"/>
                  <a:pt x="3798396" y="3304113"/>
                </a:cubicBezTo>
                <a:cubicBezTo>
                  <a:pt x="3801902" y="3319888"/>
                  <a:pt x="3806650" y="3335371"/>
                  <a:pt x="3810156" y="3351146"/>
                </a:cubicBezTo>
                <a:cubicBezTo>
                  <a:pt x="3814492" y="3370656"/>
                  <a:pt x="3817067" y="3390550"/>
                  <a:pt x="3821915" y="3409939"/>
                </a:cubicBezTo>
                <a:cubicBezTo>
                  <a:pt x="3824921" y="3421963"/>
                  <a:pt x="3830269" y="3433296"/>
                  <a:pt x="3833675" y="3445214"/>
                </a:cubicBezTo>
                <a:cubicBezTo>
                  <a:pt x="3838115" y="3460752"/>
                  <a:pt x="3839760" y="3477116"/>
                  <a:pt x="3845435" y="3492247"/>
                </a:cubicBezTo>
                <a:cubicBezTo>
                  <a:pt x="3851590" y="3508660"/>
                  <a:pt x="3861114" y="3523603"/>
                  <a:pt x="3868954" y="3539281"/>
                </a:cubicBezTo>
                <a:cubicBezTo>
                  <a:pt x="3861114" y="3578476"/>
                  <a:pt x="3864577" y="3621775"/>
                  <a:pt x="3845435" y="3656865"/>
                </a:cubicBezTo>
                <a:cubicBezTo>
                  <a:pt x="3837695" y="3671053"/>
                  <a:pt x="3814485" y="3667092"/>
                  <a:pt x="3798396" y="3668624"/>
                </a:cubicBezTo>
                <a:cubicBezTo>
                  <a:pt x="3731943" y="3674952"/>
                  <a:pt x="3665119" y="3676463"/>
                  <a:pt x="3598480" y="3680382"/>
                </a:cubicBezTo>
                <a:cubicBezTo>
                  <a:pt x="3507639" y="3710658"/>
                  <a:pt x="3494363" y="3702307"/>
                  <a:pt x="3586721" y="3903792"/>
                </a:cubicBezTo>
                <a:cubicBezTo>
                  <a:pt x="3622568" y="3981994"/>
                  <a:pt x="3722258" y="3976445"/>
                  <a:pt x="3786636" y="3986101"/>
                </a:cubicBezTo>
                <a:cubicBezTo>
                  <a:pt x="3833796" y="3993174"/>
                  <a:pt x="3927753" y="4009617"/>
                  <a:pt x="3927753" y="4009617"/>
                </a:cubicBezTo>
                <a:cubicBezTo>
                  <a:pt x="3986552" y="4001778"/>
                  <a:pt x="4046242" y="3998968"/>
                  <a:pt x="4104149" y="3986101"/>
                </a:cubicBezTo>
                <a:cubicBezTo>
                  <a:pt x="4117945" y="3983036"/>
                  <a:pt x="4127443" y="3970074"/>
                  <a:pt x="4139428" y="3962584"/>
                </a:cubicBezTo>
                <a:cubicBezTo>
                  <a:pt x="4252897" y="3891674"/>
                  <a:pt x="4152898" y="3957525"/>
                  <a:pt x="4233506" y="3903792"/>
                </a:cubicBezTo>
                <a:cubicBezTo>
                  <a:pt x="4247745" y="3861080"/>
                  <a:pt x="4245266" y="3880911"/>
                  <a:pt x="4245266" y="3845000"/>
                </a:cubicBezTo>
                <a:lnTo>
                  <a:pt x="3657279" y="2669159"/>
                </a:lnTo>
                <a:cubicBezTo>
                  <a:pt x="3641599" y="2704434"/>
                  <a:pt x="3627505" y="2740457"/>
                  <a:pt x="3610240" y="2774984"/>
                </a:cubicBezTo>
                <a:cubicBezTo>
                  <a:pt x="3603919" y="2787624"/>
                  <a:pt x="3591190" y="2796853"/>
                  <a:pt x="3586721" y="2810260"/>
                </a:cubicBezTo>
                <a:cubicBezTo>
                  <a:pt x="3579181" y="2832877"/>
                  <a:pt x="3580134" y="2857537"/>
                  <a:pt x="3574961" y="2880810"/>
                </a:cubicBezTo>
                <a:cubicBezTo>
                  <a:pt x="3572272" y="2892909"/>
                  <a:pt x="3566207" y="2904061"/>
                  <a:pt x="3563201" y="2916085"/>
                </a:cubicBezTo>
                <a:cubicBezTo>
                  <a:pt x="3554436" y="2951142"/>
                  <a:pt x="3547522" y="2986636"/>
                  <a:pt x="3539682" y="3021911"/>
                </a:cubicBezTo>
                <a:cubicBezTo>
                  <a:pt x="3522776" y="3292373"/>
                  <a:pt x="3519991" y="3243669"/>
                  <a:pt x="3539682" y="3598073"/>
                </a:cubicBezTo>
                <a:cubicBezTo>
                  <a:pt x="3540370" y="3610448"/>
                  <a:pt x="3548036" y="3621431"/>
                  <a:pt x="3551441" y="3633348"/>
                </a:cubicBezTo>
                <a:cubicBezTo>
                  <a:pt x="3555881" y="3648887"/>
                  <a:pt x="3555973" y="3665928"/>
                  <a:pt x="3563201" y="3680382"/>
                </a:cubicBezTo>
                <a:cubicBezTo>
                  <a:pt x="3568160" y="3690298"/>
                  <a:pt x="3579700" y="3695319"/>
                  <a:pt x="3586721" y="3703899"/>
                </a:cubicBezTo>
                <a:cubicBezTo>
                  <a:pt x="3653435" y="3785428"/>
                  <a:pt x="3633081" y="3805045"/>
                  <a:pt x="3704318" y="3821483"/>
                </a:cubicBezTo>
                <a:cubicBezTo>
                  <a:pt x="3743270" y="3830471"/>
                  <a:pt x="3821915" y="3845000"/>
                  <a:pt x="3821915" y="3845000"/>
                </a:cubicBezTo>
                <a:cubicBezTo>
                  <a:pt x="3917991" y="3893031"/>
                  <a:pt x="3877167" y="3880275"/>
                  <a:pt x="4057110" y="3880275"/>
                </a:cubicBezTo>
                <a:cubicBezTo>
                  <a:pt x="4180657" y="3880275"/>
                  <a:pt x="4260619" y="3869423"/>
                  <a:pt x="4374623" y="3856758"/>
                </a:cubicBezTo>
                <a:cubicBezTo>
                  <a:pt x="4386383" y="3852839"/>
                  <a:pt x="4399588" y="3851875"/>
                  <a:pt x="4409902" y="3845000"/>
                </a:cubicBezTo>
                <a:cubicBezTo>
                  <a:pt x="4454270" y="3815424"/>
                  <a:pt x="4439679" y="3814720"/>
                  <a:pt x="4456941" y="3774449"/>
                </a:cubicBezTo>
                <a:cubicBezTo>
                  <a:pt x="4474844" y="3732682"/>
                  <a:pt x="4480363" y="3727564"/>
                  <a:pt x="4503980" y="3692140"/>
                </a:cubicBezTo>
                <a:cubicBezTo>
                  <a:pt x="4511820" y="3637268"/>
                  <a:pt x="4523551" y="3582812"/>
                  <a:pt x="4527500" y="3527523"/>
                </a:cubicBezTo>
                <a:cubicBezTo>
                  <a:pt x="4533836" y="3438823"/>
                  <a:pt x="4540973" y="3323965"/>
                  <a:pt x="4551019" y="3233562"/>
                </a:cubicBezTo>
                <a:cubicBezTo>
                  <a:pt x="4554080" y="3206017"/>
                  <a:pt x="4559194" y="3178736"/>
                  <a:pt x="4562779" y="3151254"/>
                </a:cubicBezTo>
                <a:cubicBezTo>
                  <a:pt x="4570954" y="3088585"/>
                  <a:pt x="4578458" y="3025831"/>
                  <a:pt x="4586298" y="2963119"/>
                </a:cubicBezTo>
                <a:cubicBezTo>
                  <a:pt x="4584518" y="2947100"/>
                  <a:pt x="4581799" y="2855300"/>
                  <a:pt x="4562779" y="2822018"/>
                </a:cubicBezTo>
                <a:cubicBezTo>
                  <a:pt x="4553055" y="2805002"/>
                  <a:pt x="4540047" y="2790039"/>
                  <a:pt x="4527500" y="2774984"/>
                </a:cubicBezTo>
                <a:cubicBezTo>
                  <a:pt x="4507571" y="2751072"/>
                  <a:pt x="4488616" y="2737453"/>
                  <a:pt x="4456941" y="2727951"/>
                </a:cubicBezTo>
                <a:cubicBezTo>
                  <a:pt x="4434103" y="2721100"/>
                  <a:pt x="4409842" y="2720457"/>
                  <a:pt x="4386383" y="2716192"/>
                </a:cubicBezTo>
                <a:cubicBezTo>
                  <a:pt x="4366718" y="2712617"/>
                  <a:pt x="4346868" y="2709693"/>
                  <a:pt x="4327584" y="2704434"/>
                </a:cubicBezTo>
                <a:cubicBezTo>
                  <a:pt x="4303666" y="2697912"/>
                  <a:pt x="4281614" y="2684089"/>
                  <a:pt x="4257026" y="2680917"/>
                </a:cubicBezTo>
                <a:cubicBezTo>
                  <a:pt x="4159523" y="2668337"/>
                  <a:pt x="3963032" y="2657400"/>
                  <a:pt x="3963032" y="2657400"/>
                </a:cubicBezTo>
                <a:cubicBezTo>
                  <a:pt x="3868954" y="2665239"/>
                  <a:pt x="3774183" y="2667084"/>
                  <a:pt x="3680798" y="2680917"/>
                </a:cubicBezTo>
                <a:cubicBezTo>
                  <a:pt x="3656554" y="2684508"/>
                  <a:pt x="3630566" y="2720438"/>
                  <a:pt x="3622000" y="2739709"/>
                </a:cubicBezTo>
                <a:cubicBezTo>
                  <a:pt x="3593522" y="2803778"/>
                  <a:pt x="3598480" y="2798976"/>
                  <a:pt x="3598480" y="2857293"/>
                </a:cubicBezTo>
                <a:lnTo>
                  <a:pt x="3610240" y="2657400"/>
                </a:lnTo>
                <a:cubicBezTo>
                  <a:pt x="3614160" y="2774984"/>
                  <a:pt x="3612740" y="2892868"/>
                  <a:pt x="3622000" y="3010153"/>
                </a:cubicBezTo>
                <a:cubicBezTo>
                  <a:pt x="3624544" y="3042374"/>
                  <a:pt x="3641338" y="3072171"/>
                  <a:pt x="3645519" y="3104220"/>
                </a:cubicBezTo>
                <a:cubicBezTo>
                  <a:pt x="3653141" y="3162648"/>
                  <a:pt x="3650771" y="3222034"/>
                  <a:pt x="3657279" y="3280596"/>
                </a:cubicBezTo>
                <a:cubicBezTo>
                  <a:pt x="3662545" y="3327987"/>
                  <a:pt x="3675532" y="3374306"/>
                  <a:pt x="3680798" y="3421697"/>
                </a:cubicBezTo>
                <a:cubicBezTo>
                  <a:pt x="3684718" y="3456972"/>
                  <a:pt x="3687967" y="3492329"/>
                  <a:pt x="3692558" y="3527523"/>
                </a:cubicBezTo>
                <a:cubicBezTo>
                  <a:pt x="3721358" y="3748294"/>
                  <a:pt x="3694616" y="3627249"/>
                  <a:pt x="3739597" y="3750932"/>
                </a:cubicBezTo>
                <a:cubicBezTo>
                  <a:pt x="3748069" y="3774229"/>
                  <a:pt x="3741860" y="3808730"/>
                  <a:pt x="3763117" y="3821483"/>
                </a:cubicBezTo>
                <a:cubicBezTo>
                  <a:pt x="3835774" y="3865073"/>
                  <a:pt x="3799741" y="3851215"/>
                  <a:pt x="3868954" y="3868516"/>
                </a:cubicBezTo>
                <a:cubicBezTo>
                  <a:pt x="3913794" y="3866274"/>
                  <a:pt x="4154822" y="3857422"/>
                  <a:pt x="4233506" y="3845000"/>
                </a:cubicBezTo>
                <a:cubicBezTo>
                  <a:pt x="4265435" y="3839959"/>
                  <a:pt x="4295887" y="3827822"/>
                  <a:pt x="4327584" y="3821483"/>
                </a:cubicBezTo>
                <a:cubicBezTo>
                  <a:pt x="4374346" y="3812132"/>
                  <a:pt x="4468701" y="3797966"/>
                  <a:pt x="4468701" y="3797966"/>
                </a:cubicBezTo>
                <a:cubicBezTo>
                  <a:pt x="4480461" y="3794047"/>
                  <a:pt x="4492061" y="3789613"/>
                  <a:pt x="4503980" y="3786208"/>
                </a:cubicBezTo>
                <a:cubicBezTo>
                  <a:pt x="4519520" y="3781768"/>
                  <a:pt x="4539590" y="3785877"/>
                  <a:pt x="4551019" y="3774449"/>
                </a:cubicBezTo>
                <a:cubicBezTo>
                  <a:pt x="4569612" y="3755858"/>
                  <a:pt x="4574538" y="3727416"/>
                  <a:pt x="4586298" y="3703899"/>
                </a:cubicBezTo>
                <a:cubicBezTo>
                  <a:pt x="4612491" y="3520574"/>
                  <a:pt x="4618524" y="3500349"/>
                  <a:pt x="4609818" y="3221804"/>
                </a:cubicBezTo>
                <a:cubicBezTo>
                  <a:pt x="4606126" y="3103691"/>
                  <a:pt x="4598885" y="2984687"/>
                  <a:pt x="4574538" y="2869052"/>
                </a:cubicBezTo>
                <a:cubicBezTo>
                  <a:pt x="4566919" y="2832868"/>
                  <a:pt x="4532278" y="2808057"/>
                  <a:pt x="4515740" y="2774984"/>
                </a:cubicBezTo>
                <a:cubicBezTo>
                  <a:pt x="4504653" y="2752812"/>
                  <a:pt x="4492220" y="2704434"/>
                  <a:pt x="4492220" y="2704434"/>
                </a:cubicBezTo>
                <a:lnTo>
                  <a:pt x="0" y="0"/>
                </a:lnTo>
                <a:cubicBezTo>
                  <a:pt x="240298" y="240269"/>
                  <a:pt x="557" y="15929"/>
                  <a:pt x="223436" y="188135"/>
                </a:cubicBezTo>
                <a:cubicBezTo>
                  <a:pt x="276257" y="228946"/>
                  <a:pt x="321993" y="278682"/>
                  <a:pt x="376312" y="317477"/>
                </a:cubicBezTo>
                <a:cubicBezTo>
                  <a:pt x="432111" y="357329"/>
                  <a:pt x="494953" y="386344"/>
                  <a:pt x="552708" y="423303"/>
                </a:cubicBezTo>
                <a:cubicBezTo>
                  <a:pt x="721320" y="531202"/>
                  <a:pt x="611004" y="481894"/>
                  <a:pt x="729104" y="529128"/>
                </a:cubicBezTo>
                <a:cubicBezTo>
                  <a:pt x="755117" y="555138"/>
                  <a:pt x="766914" y="571547"/>
                  <a:pt x="799663" y="587920"/>
                </a:cubicBezTo>
                <a:cubicBezTo>
                  <a:pt x="818544" y="597359"/>
                  <a:pt x="839580" y="601998"/>
                  <a:pt x="858461" y="611437"/>
                </a:cubicBezTo>
                <a:cubicBezTo>
                  <a:pt x="871102" y="617757"/>
                  <a:pt x="880826" y="629214"/>
                  <a:pt x="893741" y="634954"/>
                </a:cubicBezTo>
                <a:cubicBezTo>
                  <a:pt x="916396" y="645022"/>
                  <a:pt x="941160" y="649572"/>
                  <a:pt x="964299" y="658471"/>
                </a:cubicBezTo>
                <a:cubicBezTo>
                  <a:pt x="996726" y="670942"/>
                  <a:pt x="1116357" y="723397"/>
                  <a:pt x="1140695" y="740780"/>
                </a:cubicBezTo>
                <a:cubicBezTo>
                  <a:pt x="1167760" y="760110"/>
                  <a:pt x="1187734" y="787813"/>
                  <a:pt x="1211253" y="811330"/>
                </a:cubicBezTo>
                <a:cubicBezTo>
                  <a:pt x="1217887" y="827913"/>
                  <a:pt x="1258743" y="926700"/>
                  <a:pt x="1258292" y="940673"/>
                </a:cubicBezTo>
                <a:cubicBezTo>
                  <a:pt x="1255110" y="1039311"/>
                  <a:pt x="1247676" y="1139075"/>
                  <a:pt x="1223013" y="1234633"/>
                </a:cubicBezTo>
                <a:cubicBezTo>
                  <a:pt x="1215363" y="1264275"/>
                  <a:pt x="1182584" y="1280693"/>
                  <a:pt x="1164215" y="1305183"/>
                </a:cubicBezTo>
                <a:cubicBezTo>
                  <a:pt x="1142026" y="1334765"/>
                  <a:pt x="1100405" y="1408585"/>
                  <a:pt x="1070137" y="1434526"/>
                </a:cubicBezTo>
                <a:cubicBezTo>
                  <a:pt x="1060725" y="1442593"/>
                  <a:pt x="1046936" y="1443497"/>
                  <a:pt x="1034857" y="1446284"/>
                </a:cubicBezTo>
                <a:cubicBezTo>
                  <a:pt x="926275" y="1471338"/>
                  <a:pt x="953960" y="1469801"/>
                  <a:pt x="893741" y="1469801"/>
                </a:cubicBezTo>
                <a:lnTo>
                  <a:pt x="3716078" y="2704434"/>
                </a:lnTo>
                <a:cubicBezTo>
                  <a:pt x="3712158" y="2751468"/>
                  <a:pt x="3710173" y="2798703"/>
                  <a:pt x="3704318" y="2845535"/>
                </a:cubicBezTo>
                <a:cubicBezTo>
                  <a:pt x="3696677" y="2906652"/>
                  <a:pt x="3686493" y="2885916"/>
                  <a:pt x="3669039" y="2951361"/>
                </a:cubicBezTo>
                <a:cubicBezTo>
                  <a:pt x="3658739" y="2989982"/>
                  <a:pt x="3655215" y="3030168"/>
                  <a:pt x="3645519" y="3068945"/>
                </a:cubicBezTo>
                <a:cubicBezTo>
                  <a:pt x="3630752" y="3128003"/>
                  <a:pt x="3638869" y="3100647"/>
                  <a:pt x="3622000" y="3151254"/>
                </a:cubicBezTo>
                <a:cubicBezTo>
                  <a:pt x="3618080" y="3178690"/>
                  <a:pt x="3615676" y="3206386"/>
                  <a:pt x="3610240" y="3233562"/>
                </a:cubicBezTo>
                <a:cubicBezTo>
                  <a:pt x="3606553" y="3251994"/>
                  <a:pt x="3577969" y="3320112"/>
                  <a:pt x="3574961" y="3327630"/>
                </a:cubicBezTo>
                <a:cubicBezTo>
                  <a:pt x="3578881" y="3437375"/>
                  <a:pt x="3579870" y="3547264"/>
                  <a:pt x="3586721" y="3656865"/>
                </a:cubicBezTo>
                <a:cubicBezTo>
                  <a:pt x="3587729" y="3672994"/>
                  <a:pt x="3589212" y="3690660"/>
                  <a:pt x="3598480" y="3703899"/>
                </a:cubicBezTo>
                <a:cubicBezTo>
                  <a:pt x="3617555" y="3731145"/>
                  <a:pt x="3639290" y="3759576"/>
                  <a:pt x="3669039" y="3774449"/>
                </a:cubicBezTo>
                <a:cubicBezTo>
                  <a:pt x="3684719" y="3782288"/>
                  <a:pt x="3700754" y="3789453"/>
                  <a:pt x="3716078" y="3797966"/>
                </a:cubicBezTo>
                <a:cubicBezTo>
                  <a:pt x="3749716" y="3816652"/>
                  <a:pt x="3772604" y="3838470"/>
                  <a:pt x="3810156" y="3845000"/>
                </a:cubicBezTo>
                <a:cubicBezTo>
                  <a:pt x="3888259" y="3858582"/>
                  <a:pt x="4045350" y="3880275"/>
                  <a:pt x="4045350" y="3880275"/>
                </a:cubicBezTo>
                <a:cubicBezTo>
                  <a:pt x="4123748" y="3876355"/>
                  <a:pt x="4202344" y="3875315"/>
                  <a:pt x="4280545" y="3868516"/>
                </a:cubicBezTo>
                <a:cubicBezTo>
                  <a:pt x="4292894" y="3867442"/>
                  <a:pt x="4305907" y="3864195"/>
                  <a:pt x="4315824" y="3856758"/>
                </a:cubicBezTo>
                <a:cubicBezTo>
                  <a:pt x="4337998" y="3840129"/>
                  <a:pt x="4374623" y="3797966"/>
                  <a:pt x="4374623" y="3797966"/>
                </a:cubicBezTo>
                <a:cubicBezTo>
                  <a:pt x="4379198" y="3786530"/>
                  <a:pt x="4405294" y="3724632"/>
                  <a:pt x="4409902" y="3703899"/>
                </a:cubicBezTo>
                <a:cubicBezTo>
                  <a:pt x="4415075" y="3680625"/>
                  <a:pt x="4416489" y="3656622"/>
                  <a:pt x="4421662" y="3633348"/>
                </a:cubicBezTo>
                <a:cubicBezTo>
                  <a:pt x="4441450" y="3544314"/>
                  <a:pt x="4428238" y="3666339"/>
                  <a:pt x="4445181" y="3539281"/>
                </a:cubicBezTo>
                <a:cubicBezTo>
                  <a:pt x="4464823" y="3391982"/>
                  <a:pt x="4436592" y="3462389"/>
                  <a:pt x="4480461" y="3374663"/>
                </a:cubicBezTo>
                <a:cubicBezTo>
                  <a:pt x="4484381" y="3351146"/>
                  <a:pt x="4486437" y="3327242"/>
                  <a:pt x="4492220" y="3304113"/>
                </a:cubicBezTo>
                <a:cubicBezTo>
                  <a:pt x="4498233" y="3280064"/>
                  <a:pt x="4515164" y="3258345"/>
                  <a:pt x="4515740" y="3233562"/>
                </a:cubicBezTo>
                <a:cubicBezTo>
                  <a:pt x="4519113" y="3088528"/>
                  <a:pt x="4516549" y="2943029"/>
                  <a:pt x="4503980" y="2798501"/>
                </a:cubicBezTo>
                <a:cubicBezTo>
                  <a:pt x="4500758" y="2761457"/>
                  <a:pt x="4494995" y="2718968"/>
                  <a:pt x="4468701" y="2692676"/>
                </a:cubicBezTo>
                <a:cubicBezTo>
                  <a:pt x="4456941" y="2680917"/>
                  <a:pt x="4444069" y="2670175"/>
                  <a:pt x="4433422" y="2657400"/>
                </a:cubicBezTo>
                <a:cubicBezTo>
                  <a:pt x="4424374" y="2646544"/>
                  <a:pt x="4418950" y="2632981"/>
                  <a:pt x="4409902" y="2622125"/>
                </a:cubicBezTo>
                <a:cubicBezTo>
                  <a:pt x="4399255" y="2609350"/>
                  <a:pt x="4385270" y="2599625"/>
                  <a:pt x="4374623" y="2586850"/>
                </a:cubicBezTo>
                <a:cubicBezTo>
                  <a:pt x="4365575" y="2575994"/>
                  <a:pt x="4362603" y="2559789"/>
                  <a:pt x="4351103" y="2551575"/>
                </a:cubicBezTo>
                <a:cubicBezTo>
                  <a:pt x="4317070" y="2527268"/>
                  <a:pt x="4271982" y="2525917"/>
                  <a:pt x="4233506" y="2516299"/>
                </a:cubicBezTo>
                <a:cubicBezTo>
                  <a:pt x="4221480" y="2513293"/>
                  <a:pt x="4210146" y="2507946"/>
                  <a:pt x="4198227" y="2504541"/>
                </a:cubicBezTo>
                <a:cubicBezTo>
                  <a:pt x="4182687" y="2500102"/>
                  <a:pt x="4166868" y="2496702"/>
                  <a:pt x="4151188" y="2492783"/>
                </a:cubicBezTo>
                <a:cubicBezTo>
                  <a:pt x="4108069" y="2500622"/>
                  <a:pt x="4064492" y="2506262"/>
                  <a:pt x="4021831" y="2516299"/>
                </a:cubicBezTo>
                <a:cubicBezTo>
                  <a:pt x="3997698" y="2521977"/>
                  <a:pt x="3951272" y="2539816"/>
                  <a:pt x="3951272" y="2539816"/>
                </a:cubicBezTo>
                <a:cubicBezTo>
                  <a:pt x="3895365" y="2577083"/>
                  <a:pt x="3929400" y="2558865"/>
                  <a:pt x="3845435" y="2586850"/>
                </a:cubicBezTo>
                <a:lnTo>
                  <a:pt x="3810156" y="2598608"/>
                </a:lnTo>
                <a:cubicBezTo>
                  <a:pt x="3798396" y="2614286"/>
                  <a:pt x="3783642" y="2628113"/>
                  <a:pt x="3774876" y="2645642"/>
                </a:cubicBezTo>
                <a:cubicBezTo>
                  <a:pt x="3756246" y="2682897"/>
                  <a:pt x="3750850" y="2723844"/>
                  <a:pt x="3739597" y="2763226"/>
                </a:cubicBezTo>
                <a:cubicBezTo>
                  <a:pt x="3736192" y="2775144"/>
                  <a:pt x="3733381" y="2787415"/>
                  <a:pt x="3727837" y="2798501"/>
                </a:cubicBezTo>
                <a:cubicBezTo>
                  <a:pt x="3721516" y="2811141"/>
                  <a:pt x="3712158" y="2822018"/>
                  <a:pt x="3704318" y="2833776"/>
                </a:cubicBezTo>
                <a:cubicBezTo>
                  <a:pt x="3700398" y="2853374"/>
                  <a:pt x="3699576" y="2873856"/>
                  <a:pt x="3692558" y="2892569"/>
                </a:cubicBezTo>
                <a:cubicBezTo>
                  <a:pt x="3687595" y="2905801"/>
                  <a:pt x="3673508" y="2914437"/>
                  <a:pt x="3669039" y="2927844"/>
                </a:cubicBezTo>
                <a:cubicBezTo>
                  <a:pt x="3661499" y="2950461"/>
                  <a:pt x="3664131" y="2975559"/>
                  <a:pt x="3657279" y="2998394"/>
                </a:cubicBezTo>
                <a:cubicBezTo>
                  <a:pt x="3628500" y="3094311"/>
                  <a:pt x="3633759" y="3002163"/>
                  <a:pt x="3633759" y="3080703"/>
                </a:cubicBez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Open Sans Light" charset="0"/>
              <a:ea typeface="ヒラギノ角ゴ ProN W3" charset="0"/>
              <a:cs typeface="ヒラギノ角ゴ ProN W3" charset="0"/>
              <a:sym typeface="Open Sans Light" charset="0"/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7820226" y="7842859"/>
            <a:ext cx="1093655" cy="1258149"/>
          </a:xfrm>
          <a:custGeom>
            <a:avLst/>
            <a:gdLst>
              <a:gd name="connsiteX0" fmla="*/ 235194 w 1093655"/>
              <a:gd name="connsiteY0" fmla="*/ 11758 h 1258149"/>
              <a:gd name="connsiteX1" fmla="*/ 188155 w 1093655"/>
              <a:gd name="connsiteY1" fmla="*/ 82308 h 1258149"/>
              <a:gd name="connsiteX2" fmla="*/ 117597 w 1093655"/>
              <a:gd name="connsiteY2" fmla="*/ 152859 h 1258149"/>
              <a:gd name="connsiteX3" fmla="*/ 105837 w 1093655"/>
              <a:gd name="connsiteY3" fmla="*/ 211651 h 1258149"/>
              <a:gd name="connsiteX4" fmla="*/ 58798 w 1093655"/>
              <a:gd name="connsiteY4" fmla="*/ 317477 h 1258149"/>
              <a:gd name="connsiteX5" fmla="*/ 23519 w 1093655"/>
              <a:gd name="connsiteY5" fmla="*/ 446819 h 1258149"/>
              <a:gd name="connsiteX6" fmla="*/ 0 w 1093655"/>
              <a:gd name="connsiteY6" fmla="*/ 587920 h 1258149"/>
              <a:gd name="connsiteX7" fmla="*/ 11759 w 1093655"/>
              <a:gd name="connsiteY7" fmla="*/ 870122 h 1258149"/>
              <a:gd name="connsiteX8" fmla="*/ 47039 w 1093655"/>
              <a:gd name="connsiteY8" fmla="*/ 987706 h 1258149"/>
              <a:gd name="connsiteX9" fmla="*/ 82318 w 1093655"/>
              <a:gd name="connsiteY9" fmla="*/ 1022981 h 1258149"/>
              <a:gd name="connsiteX10" fmla="*/ 152876 w 1093655"/>
              <a:gd name="connsiteY10" fmla="*/ 1105290 h 1258149"/>
              <a:gd name="connsiteX11" fmla="*/ 223435 w 1093655"/>
              <a:gd name="connsiteY11" fmla="*/ 1152324 h 1258149"/>
              <a:gd name="connsiteX12" fmla="*/ 270474 w 1093655"/>
              <a:gd name="connsiteY12" fmla="*/ 1187599 h 1258149"/>
              <a:gd name="connsiteX13" fmla="*/ 317513 w 1093655"/>
              <a:gd name="connsiteY13" fmla="*/ 1199357 h 1258149"/>
              <a:gd name="connsiteX14" fmla="*/ 376311 w 1093655"/>
              <a:gd name="connsiteY14" fmla="*/ 1222874 h 1258149"/>
              <a:gd name="connsiteX15" fmla="*/ 599746 w 1093655"/>
              <a:gd name="connsiteY15" fmla="*/ 1258149 h 1258149"/>
              <a:gd name="connsiteX16" fmla="*/ 776142 w 1093655"/>
              <a:gd name="connsiteY16" fmla="*/ 1234633 h 1258149"/>
              <a:gd name="connsiteX17" fmla="*/ 846701 w 1093655"/>
              <a:gd name="connsiteY17" fmla="*/ 1222874 h 1258149"/>
              <a:gd name="connsiteX18" fmla="*/ 940779 w 1093655"/>
              <a:gd name="connsiteY18" fmla="*/ 1105290 h 1258149"/>
              <a:gd name="connsiteX19" fmla="*/ 999577 w 1093655"/>
              <a:gd name="connsiteY19" fmla="*/ 1058256 h 1258149"/>
              <a:gd name="connsiteX20" fmla="*/ 1023097 w 1093655"/>
              <a:gd name="connsiteY20" fmla="*/ 999464 h 1258149"/>
              <a:gd name="connsiteX21" fmla="*/ 1058376 w 1093655"/>
              <a:gd name="connsiteY21" fmla="*/ 952431 h 1258149"/>
              <a:gd name="connsiteX22" fmla="*/ 1093655 w 1093655"/>
              <a:gd name="connsiteY22" fmla="*/ 811330 h 1258149"/>
              <a:gd name="connsiteX23" fmla="*/ 1081895 w 1093655"/>
              <a:gd name="connsiteY23" fmla="*/ 470336 h 1258149"/>
              <a:gd name="connsiteX24" fmla="*/ 1058376 w 1093655"/>
              <a:gd name="connsiteY24" fmla="*/ 423302 h 1258149"/>
              <a:gd name="connsiteX25" fmla="*/ 1034857 w 1093655"/>
              <a:gd name="connsiteY25" fmla="*/ 352752 h 1258149"/>
              <a:gd name="connsiteX26" fmla="*/ 1023097 w 1093655"/>
              <a:gd name="connsiteY26" fmla="*/ 317477 h 1258149"/>
              <a:gd name="connsiteX27" fmla="*/ 987818 w 1093655"/>
              <a:gd name="connsiteY27" fmla="*/ 293960 h 1258149"/>
              <a:gd name="connsiteX28" fmla="*/ 929019 w 1093655"/>
              <a:gd name="connsiteY28" fmla="*/ 223409 h 1258149"/>
              <a:gd name="connsiteX29" fmla="*/ 823181 w 1093655"/>
              <a:gd name="connsiteY29" fmla="*/ 152859 h 1258149"/>
              <a:gd name="connsiteX30" fmla="*/ 776142 w 1093655"/>
              <a:gd name="connsiteY30" fmla="*/ 117584 h 1258149"/>
              <a:gd name="connsiteX31" fmla="*/ 646785 w 1093655"/>
              <a:gd name="connsiteY31" fmla="*/ 58792 h 1258149"/>
              <a:gd name="connsiteX32" fmla="*/ 529188 w 1093655"/>
              <a:gd name="connsiteY32" fmla="*/ 35275 h 1258149"/>
              <a:gd name="connsiteX33" fmla="*/ 423350 w 1093655"/>
              <a:gd name="connsiteY33" fmla="*/ 0 h 1258149"/>
              <a:gd name="connsiteX34" fmla="*/ 258714 w 1093655"/>
              <a:gd name="connsiteY34" fmla="*/ 11758 h 1258149"/>
              <a:gd name="connsiteX35" fmla="*/ 211675 w 1093655"/>
              <a:gd name="connsiteY35" fmla="*/ 82308 h 1258149"/>
              <a:gd name="connsiteX36" fmla="*/ 211675 w 1093655"/>
              <a:gd name="connsiteY36" fmla="*/ 94067 h 1258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093655" h="1258149">
                <a:moveTo>
                  <a:pt x="235194" y="11758"/>
                </a:moveTo>
                <a:cubicBezTo>
                  <a:pt x="219514" y="35275"/>
                  <a:pt x="206251" y="60596"/>
                  <a:pt x="188155" y="82308"/>
                </a:cubicBezTo>
                <a:cubicBezTo>
                  <a:pt x="166861" y="107858"/>
                  <a:pt x="117597" y="152859"/>
                  <a:pt x="117597" y="152859"/>
                </a:cubicBezTo>
                <a:cubicBezTo>
                  <a:pt x="113677" y="172456"/>
                  <a:pt x="112855" y="192938"/>
                  <a:pt x="105837" y="211651"/>
                </a:cubicBezTo>
                <a:cubicBezTo>
                  <a:pt x="63611" y="324240"/>
                  <a:pt x="95479" y="134080"/>
                  <a:pt x="58798" y="317477"/>
                </a:cubicBezTo>
                <a:cubicBezTo>
                  <a:pt x="30152" y="460700"/>
                  <a:pt x="68275" y="282735"/>
                  <a:pt x="23519" y="446819"/>
                </a:cubicBezTo>
                <a:cubicBezTo>
                  <a:pt x="13200" y="484650"/>
                  <a:pt x="5049" y="552582"/>
                  <a:pt x="0" y="587920"/>
                </a:cubicBezTo>
                <a:cubicBezTo>
                  <a:pt x="3920" y="681987"/>
                  <a:pt x="5051" y="776212"/>
                  <a:pt x="11759" y="870122"/>
                </a:cubicBezTo>
                <a:cubicBezTo>
                  <a:pt x="12989" y="887338"/>
                  <a:pt x="43785" y="984452"/>
                  <a:pt x="47039" y="987706"/>
                </a:cubicBezTo>
                <a:cubicBezTo>
                  <a:pt x="58799" y="999464"/>
                  <a:pt x="71495" y="1010355"/>
                  <a:pt x="82318" y="1022981"/>
                </a:cubicBezTo>
                <a:cubicBezTo>
                  <a:pt x="113882" y="1059802"/>
                  <a:pt x="115358" y="1076112"/>
                  <a:pt x="152876" y="1105290"/>
                </a:cubicBezTo>
                <a:cubicBezTo>
                  <a:pt x="175189" y="1122642"/>
                  <a:pt x="200821" y="1135366"/>
                  <a:pt x="223435" y="1152324"/>
                </a:cubicBezTo>
                <a:cubicBezTo>
                  <a:pt x="239115" y="1164082"/>
                  <a:pt x="252944" y="1178835"/>
                  <a:pt x="270474" y="1187599"/>
                </a:cubicBezTo>
                <a:cubicBezTo>
                  <a:pt x="284930" y="1194826"/>
                  <a:pt x="302180" y="1194247"/>
                  <a:pt x="317513" y="1199357"/>
                </a:cubicBezTo>
                <a:cubicBezTo>
                  <a:pt x="337539" y="1206032"/>
                  <a:pt x="355832" y="1217755"/>
                  <a:pt x="376311" y="1222874"/>
                </a:cubicBezTo>
                <a:cubicBezTo>
                  <a:pt x="449247" y="1241106"/>
                  <a:pt x="525289" y="1248843"/>
                  <a:pt x="599746" y="1258149"/>
                </a:cubicBezTo>
                <a:lnTo>
                  <a:pt x="776142" y="1234633"/>
                </a:lnTo>
                <a:cubicBezTo>
                  <a:pt x="799746" y="1231261"/>
                  <a:pt x="826104" y="1234887"/>
                  <a:pt x="846701" y="1222874"/>
                </a:cubicBezTo>
                <a:cubicBezTo>
                  <a:pt x="979477" y="1145430"/>
                  <a:pt x="876125" y="1179173"/>
                  <a:pt x="940779" y="1105290"/>
                </a:cubicBezTo>
                <a:cubicBezTo>
                  <a:pt x="957307" y="1086402"/>
                  <a:pt x="979978" y="1073934"/>
                  <a:pt x="999577" y="1058256"/>
                </a:cubicBezTo>
                <a:cubicBezTo>
                  <a:pt x="1007417" y="1038659"/>
                  <a:pt x="1012845" y="1017915"/>
                  <a:pt x="1023097" y="999464"/>
                </a:cubicBezTo>
                <a:cubicBezTo>
                  <a:pt x="1032616" y="982333"/>
                  <a:pt x="1049611" y="969960"/>
                  <a:pt x="1058376" y="952431"/>
                </a:cubicBezTo>
                <a:cubicBezTo>
                  <a:pt x="1081669" y="905849"/>
                  <a:pt x="1085288" y="861527"/>
                  <a:pt x="1093655" y="811330"/>
                </a:cubicBezTo>
                <a:cubicBezTo>
                  <a:pt x="1089735" y="697665"/>
                  <a:pt x="1092193" y="583601"/>
                  <a:pt x="1081895" y="470336"/>
                </a:cubicBezTo>
                <a:cubicBezTo>
                  <a:pt x="1080308" y="452879"/>
                  <a:pt x="1064887" y="439577"/>
                  <a:pt x="1058376" y="423302"/>
                </a:cubicBezTo>
                <a:cubicBezTo>
                  <a:pt x="1049169" y="400286"/>
                  <a:pt x="1042697" y="376269"/>
                  <a:pt x="1034857" y="352752"/>
                </a:cubicBezTo>
                <a:cubicBezTo>
                  <a:pt x="1030937" y="340994"/>
                  <a:pt x="1033410" y="324352"/>
                  <a:pt x="1023097" y="317477"/>
                </a:cubicBezTo>
                <a:cubicBezTo>
                  <a:pt x="1011337" y="309638"/>
                  <a:pt x="997812" y="303953"/>
                  <a:pt x="987818" y="293960"/>
                </a:cubicBezTo>
                <a:cubicBezTo>
                  <a:pt x="966170" y="272314"/>
                  <a:pt x="950667" y="245055"/>
                  <a:pt x="929019" y="223409"/>
                </a:cubicBezTo>
                <a:cubicBezTo>
                  <a:pt x="899722" y="194115"/>
                  <a:pt x="856770" y="175249"/>
                  <a:pt x="823181" y="152859"/>
                </a:cubicBezTo>
                <a:cubicBezTo>
                  <a:pt x="806873" y="141989"/>
                  <a:pt x="792948" y="127667"/>
                  <a:pt x="776142" y="117584"/>
                </a:cubicBezTo>
                <a:cubicBezTo>
                  <a:pt x="754335" y="104501"/>
                  <a:pt x="675706" y="66679"/>
                  <a:pt x="646785" y="58792"/>
                </a:cubicBezTo>
                <a:cubicBezTo>
                  <a:pt x="551278" y="32748"/>
                  <a:pt x="605464" y="60697"/>
                  <a:pt x="529188" y="35275"/>
                </a:cubicBezTo>
                <a:cubicBezTo>
                  <a:pt x="396339" y="-9003"/>
                  <a:pt x="536075" y="28177"/>
                  <a:pt x="423350" y="0"/>
                </a:cubicBezTo>
                <a:cubicBezTo>
                  <a:pt x="368471" y="3919"/>
                  <a:pt x="312270" y="-842"/>
                  <a:pt x="258714" y="11758"/>
                </a:cubicBezTo>
                <a:cubicBezTo>
                  <a:pt x="229683" y="18588"/>
                  <a:pt x="217505" y="58989"/>
                  <a:pt x="211675" y="82308"/>
                </a:cubicBezTo>
                <a:cubicBezTo>
                  <a:pt x="210724" y="86111"/>
                  <a:pt x="211675" y="90147"/>
                  <a:pt x="211675" y="94067"/>
                </a:cubicBez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Open Sans Light" charset="0"/>
              <a:ea typeface="ヒラギノ角ゴ ProN W3" charset="0"/>
              <a:cs typeface="ヒラギノ角ゴ ProN W3" charset="0"/>
              <a:sym typeface="Open Sans Light" charset="0"/>
            </a:endParaRPr>
          </a:p>
        </p:txBody>
      </p:sp>
      <p:sp>
        <p:nvSpPr>
          <p:cNvPr id="25" name="Freeform 24"/>
          <p:cNvSpPr/>
          <p:nvPr/>
        </p:nvSpPr>
        <p:spPr>
          <a:xfrm>
            <a:off x="7721600" y="7772400"/>
            <a:ext cx="1219200" cy="1371600"/>
          </a:xfrm>
          <a:custGeom>
            <a:avLst/>
            <a:gdLst>
              <a:gd name="connsiteX0" fmla="*/ 552708 w 1340611"/>
              <a:gd name="connsiteY0" fmla="*/ 164618 h 1340459"/>
              <a:gd name="connsiteX1" fmla="*/ 270474 w 1340611"/>
              <a:gd name="connsiteY1" fmla="*/ 199893 h 1340459"/>
              <a:gd name="connsiteX2" fmla="*/ 235195 w 1340611"/>
              <a:gd name="connsiteY2" fmla="*/ 223410 h 1340459"/>
              <a:gd name="connsiteX3" fmla="*/ 211676 w 1340611"/>
              <a:gd name="connsiteY3" fmla="*/ 270444 h 1340459"/>
              <a:gd name="connsiteX4" fmla="*/ 199916 w 1340611"/>
              <a:gd name="connsiteY4" fmla="*/ 305719 h 1340459"/>
              <a:gd name="connsiteX5" fmla="*/ 164637 w 1340611"/>
              <a:gd name="connsiteY5" fmla="*/ 329236 h 1340459"/>
              <a:gd name="connsiteX6" fmla="*/ 152877 w 1340611"/>
              <a:gd name="connsiteY6" fmla="*/ 364511 h 1340459"/>
              <a:gd name="connsiteX7" fmla="*/ 117598 w 1340611"/>
              <a:gd name="connsiteY7" fmla="*/ 399786 h 1340459"/>
              <a:gd name="connsiteX8" fmla="*/ 70559 w 1340611"/>
              <a:gd name="connsiteY8" fmla="*/ 493854 h 1340459"/>
              <a:gd name="connsiteX9" fmla="*/ 58799 w 1340611"/>
              <a:gd name="connsiteY9" fmla="*/ 529129 h 1340459"/>
              <a:gd name="connsiteX10" fmla="*/ 35280 w 1340611"/>
              <a:gd name="connsiteY10" fmla="*/ 564404 h 1340459"/>
              <a:gd name="connsiteX11" fmla="*/ 23520 w 1340611"/>
              <a:gd name="connsiteY11" fmla="*/ 611438 h 1340459"/>
              <a:gd name="connsiteX12" fmla="*/ 0 w 1340611"/>
              <a:gd name="connsiteY12" fmla="*/ 705505 h 1340459"/>
              <a:gd name="connsiteX13" fmla="*/ 23520 w 1340611"/>
              <a:gd name="connsiteY13" fmla="*/ 1034740 h 1340459"/>
              <a:gd name="connsiteX14" fmla="*/ 35280 w 1340611"/>
              <a:gd name="connsiteY14" fmla="*/ 1070016 h 1340459"/>
              <a:gd name="connsiteX15" fmla="*/ 70559 w 1340611"/>
              <a:gd name="connsiteY15" fmla="*/ 1105291 h 1340459"/>
              <a:gd name="connsiteX16" fmla="*/ 199916 w 1340611"/>
              <a:gd name="connsiteY16" fmla="*/ 1187600 h 1340459"/>
              <a:gd name="connsiteX17" fmla="*/ 282234 w 1340611"/>
              <a:gd name="connsiteY17" fmla="*/ 1246392 h 1340459"/>
              <a:gd name="connsiteX18" fmla="*/ 376312 w 1340611"/>
              <a:gd name="connsiteY18" fmla="*/ 1293425 h 1340459"/>
              <a:gd name="connsiteX19" fmla="*/ 399832 w 1340611"/>
              <a:gd name="connsiteY19" fmla="*/ 1316942 h 1340459"/>
              <a:gd name="connsiteX20" fmla="*/ 470390 w 1340611"/>
              <a:gd name="connsiteY20" fmla="*/ 1328701 h 1340459"/>
              <a:gd name="connsiteX21" fmla="*/ 517429 w 1340611"/>
              <a:gd name="connsiteY21" fmla="*/ 1340459 h 1340459"/>
              <a:gd name="connsiteX22" fmla="*/ 764383 w 1340611"/>
              <a:gd name="connsiteY22" fmla="*/ 1328701 h 1340459"/>
              <a:gd name="connsiteX23" fmla="*/ 858461 w 1340611"/>
              <a:gd name="connsiteY23" fmla="*/ 1281667 h 1340459"/>
              <a:gd name="connsiteX24" fmla="*/ 964299 w 1340611"/>
              <a:gd name="connsiteY24" fmla="*/ 1246392 h 1340459"/>
              <a:gd name="connsiteX25" fmla="*/ 1046617 w 1340611"/>
              <a:gd name="connsiteY25" fmla="*/ 1187600 h 1340459"/>
              <a:gd name="connsiteX26" fmla="*/ 1117176 w 1340611"/>
              <a:gd name="connsiteY26" fmla="*/ 1152325 h 1340459"/>
              <a:gd name="connsiteX27" fmla="*/ 1175974 w 1340611"/>
              <a:gd name="connsiteY27" fmla="*/ 1070016 h 1340459"/>
              <a:gd name="connsiteX28" fmla="*/ 1199494 w 1340611"/>
              <a:gd name="connsiteY28" fmla="*/ 1034740 h 1340459"/>
              <a:gd name="connsiteX29" fmla="*/ 1234773 w 1340611"/>
              <a:gd name="connsiteY29" fmla="*/ 999465 h 1340459"/>
              <a:gd name="connsiteX30" fmla="*/ 1270052 w 1340611"/>
              <a:gd name="connsiteY30" fmla="*/ 952432 h 1340459"/>
              <a:gd name="connsiteX31" fmla="*/ 1317091 w 1340611"/>
              <a:gd name="connsiteY31" fmla="*/ 858364 h 1340459"/>
              <a:gd name="connsiteX32" fmla="*/ 1340611 w 1340611"/>
              <a:gd name="connsiteY32" fmla="*/ 776055 h 1340459"/>
              <a:gd name="connsiteX33" fmla="*/ 1328851 w 1340611"/>
              <a:gd name="connsiteY33" fmla="*/ 505612 h 1340459"/>
              <a:gd name="connsiteX34" fmla="*/ 1293572 w 1340611"/>
              <a:gd name="connsiteY34" fmla="*/ 411545 h 1340459"/>
              <a:gd name="connsiteX35" fmla="*/ 1281812 w 1340611"/>
              <a:gd name="connsiteY35" fmla="*/ 376270 h 1340459"/>
              <a:gd name="connsiteX36" fmla="*/ 1270052 w 1340611"/>
              <a:gd name="connsiteY36" fmla="*/ 329236 h 1340459"/>
              <a:gd name="connsiteX37" fmla="*/ 1175974 w 1340611"/>
              <a:gd name="connsiteY37" fmla="*/ 223410 h 1340459"/>
              <a:gd name="connsiteX38" fmla="*/ 1070137 w 1340611"/>
              <a:gd name="connsiteY38" fmla="*/ 105826 h 1340459"/>
              <a:gd name="connsiteX39" fmla="*/ 1046617 w 1340611"/>
              <a:gd name="connsiteY39" fmla="*/ 82309 h 1340459"/>
              <a:gd name="connsiteX40" fmla="*/ 1011338 w 1340611"/>
              <a:gd name="connsiteY40" fmla="*/ 70551 h 1340459"/>
              <a:gd name="connsiteX41" fmla="*/ 929020 w 1340611"/>
              <a:gd name="connsiteY41" fmla="*/ 23517 h 1340459"/>
              <a:gd name="connsiteX42" fmla="*/ 776143 w 1340611"/>
              <a:gd name="connsiteY42" fmla="*/ 0 h 1340459"/>
              <a:gd name="connsiteX43" fmla="*/ 587987 w 1340611"/>
              <a:gd name="connsiteY43" fmla="*/ 11759 h 1340459"/>
              <a:gd name="connsiteX44" fmla="*/ 552708 w 1340611"/>
              <a:gd name="connsiteY44" fmla="*/ 23517 h 1340459"/>
              <a:gd name="connsiteX45" fmla="*/ 493909 w 1340611"/>
              <a:gd name="connsiteY45" fmla="*/ 35276 h 1340459"/>
              <a:gd name="connsiteX46" fmla="*/ 411591 w 1340611"/>
              <a:gd name="connsiteY46" fmla="*/ 47034 h 1340459"/>
              <a:gd name="connsiteX47" fmla="*/ 364552 w 1340611"/>
              <a:gd name="connsiteY47" fmla="*/ 58793 h 1340459"/>
              <a:gd name="connsiteX48" fmla="*/ 270474 w 1340611"/>
              <a:gd name="connsiteY48" fmla="*/ 82309 h 1340459"/>
              <a:gd name="connsiteX49" fmla="*/ 235195 w 1340611"/>
              <a:gd name="connsiteY49" fmla="*/ 141101 h 1340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340611" h="1340459">
                <a:moveTo>
                  <a:pt x="552708" y="164618"/>
                </a:moveTo>
                <a:cubicBezTo>
                  <a:pt x="455824" y="171538"/>
                  <a:pt x="363823" y="171174"/>
                  <a:pt x="270474" y="199893"/>
                </a:cubicBezTo>
                <a:cubicBezTo>
                  <a:pt x="256966" y="204049"/>
                  <a:pt x="246955" y="215571"/>
                  <a:pt x="235195" y="223410"/>
                </a:cubicBezTo>
                <a:cubicBezTo>
                  <a:pt x="227355" y="239088"/>
                  <a:pt x="218582" y="254333"/>
                  <a:pt x="211676" y="270444"/>
                </a:cubicBezTo>
                <a:cubicBezTo>
                  <a:pt x="206793" y="281836"/>
                  <a:pt x="207659" y="296041"/>
                  <a:pt x="199916" y="305719"/>
                </a:cubicBezTo>
                <a:cubicBezTo>
                  <a:pt x="191087" y="316754"/>
                  <a:pt x="176397" y="321397"/>
                  <a:pt x="164637" y="329236"/>
                </a:cubicBezTo>
                <a:cubicBezTo>
                  <a:pt x="160717" y="340994"/>
                  <a:pt x="159753" y="354198"/>
                  <a:pt x="152877" y="364511"/>
                </a:cubicBezTo>
                <a:cubicBezTo>
                  <a:pt x="143652" y="378347"/>
                  <a:pt x="125036" y="384912"/>
                  <a:pt x="117598" y="399786"/>
                </a:cubicBezTo>
                <a:cubicBezTo>
                  <a:pt x="57511" y="519947"/>
                  <a:pt x="157470" y="406951"/>
                  <a:pt x="70559" y="493854"/>
                </a:cubicBezTo>
                <a:cubicBezTo>
                  <a:pt x="66639" y="505612"/>
                  <a:pt x="64343" y="518043"/>
                  <a:pt x="58799" y="529129"/>
                </a:cubicBezTo>
                <a:cubicBezTo>
                  <a:pt x="52478" y="541769"/>
                  <a:pt x="40847" y="551415"/>
                  <a:pt x="35280" y="564404"/>
                </a:cubicBezTo>
                <a:cubicBezTo>
                  <a:pt x="28913" y="579258"/>
                  <a:pt x="27960" y="595899"/>
                  <a:pt x="23520" y="611438"/>
                </a:cubicBezTo>
                <a:cubicBezTo>
                  <a:pt x="-588" y="695805"/>
                  <a:pt x="23910" y="585973"/>
                  <a:pt x="0" y="705505"/>
                </a:cubicBezTo>
                <a:cubicBezTo>
                  <a:pt x="7840" y="815250"/>
                  <a:pt x="12921" y="925227"/>
                  <a:pt x="23520" y="1034740"/>
                </a:cubicBezTo>
                <a:cubicBezTo>
                  <a:pt x="24714" y="1047077"/>
                  <a:pt x="28404" y="1059703"/>
                  <a:pt x="35280" y="1070016"/>
                </a:cubicBezTo>
                <a:cubicBezTo>
                  <a:pt x="44505" y="1083852"/>
                  <a:pt x="58043" y="1094341"/>
                  <a:pt x="70559" y="1105291"/>
                </a:cubicBezTo>
                <a:cubicBezTo>
                  <a:pt x="146706" y="1171912"/>
                  <a:pt x="110246" y="1137788"/>
                  <a:pt x="199916" y="1187600"/>
                </a:cubicBezTo>
                <a:cubicBezTo>
                  <a:pt x="297606" y="1241867"/>
                  <a:pt x="159954" y="1175071"/>
                  <a:pt x="282234" y="1246392"/>
                </a:cubicBezTo>
                <a:cubicBezTo>
                  <a:pt x="312519" y="1264056"/>
                  <a:pt x="376312" y="1293425"/>
                  <a:pt x="376312" y="1293425"/>
                </a:cubicBezTo>
                <a:cubicBezTo>
                  <a:pt x="384152" y="1301264"/>
                  <a:pt x="389451" y="1313050"/>
                  <a:pt x="399832" y="1316942"/>
                </a:cubicBezTo>
                <a:cubicBezTo>
                  <a:pt x="422158" y="1325313"/>
                  <a:pt x="447009" y="1324025"/>
                  <a:pt x="470390" y="1328701"/>
                </a:cubicBezTo>
                <a:cubicBezTo>
                  <a:pt x="486238" y="1331870"/>
                  <a:pt x="501749" y="1336540"/>
                  <a:pt x="517429" y="1340459"/>
                </a:cubicBezTo>
                <a:cubicBezTo>
                  <a:pt x="599747" y="1336540"/>
                  <a:pt x="682256" y="1335544"/>
                  <a:pt x="764383" y="1328701"/>
                </a:cubicBezTo>
                <a:cubicBezTo>
                  <a:pt x="798130" y="1325889"/>
                  <a:pt x="831840" y="1293497"/>
                  <a:pt x="858461" y="1281667"/>
                </a:cubicBezTo>
                <a:cubicBezTo>
                  <a:pt x="965028" y="1234309"/>
                  <a:pt x="839492" y="1315721"/>
                  <a:pt x="964299" y="1246392"/>
                </a:cubicBezTo>
                <a:cubicBezTo>
                  <a:pt x="1012243" y="1219760"/>
                  <a:pt x="1002531" y="1209641"/>
                  <a:pt x="1046617" y="1187600"/>
                </a:cubicBezTo>
                <a:cubicBezTo>
                  <a:pt x="1144004" y="1138910"/>
                  <a:pt x="1016055" y="1219727"/>
                  <a:pt x="1117176" y="1152325"/>
                </a:cubicBezTo>
                <a:cubicBezTo>
                  <a:pt x="1138782" y="1087507"/>
                  <a:pt x="1115097" y="1141030"/>
                  <a:pt x="1175974" y="1070016"/>
                </a:cubicBezTo>
                <a:cubicBezTo>
                  <a:pt x="1185172" y="1059286"/>
                  <a:pt x="1190446" y="1045597"/>
                  <a:pt x="1199494" y="1034740"/>
                </a:cubicBezTo>
                <a:cubicBezTo>
                  <a:pt x="1210141" y="1021965"/>
                  <a:pt x="1223950" y="1012091"/>
                  <a:pt x="1234773" y="999465"/>
                </a:cubicBezTo>
                <a:cubicBezTo>
                  <a:pt x="1247528" y="984586"/>
                  <a:pt x="1258292" y="968110"/>
                  <a:pt x="1270052" y="952432"/>
                </a:cubicBezTo>
                <a:cubicBezTo>
                  <a:pt x="1296570" y="872886"/>
                  <a:pt x="1261550" y="969434"/>
                  <a:pt x="1317091" y="858364"/>
                </a:cubicBezTo>
                <a:cubicBezTo>
                  <a:pt x="1325527" y="841494"/>
                  <a:pt x="1336843" y="791127"/>
                  <a:pt x="1340611" y="776055"/>
                </a:cubicBezTo>
                <a:cubicBezTo>
                  <a:pt x="1336691" y="685907"/>
                  <a:pt x="1335518" y="595598"/>
                  <a:pt x="1328851" y="505612"/>
                </a:cubicBezTo>
                <a:cubicBezTo>
                  <a:pt x="1325615" y="461932"/>
                  <a:pt x="1310462" y="450950"/>
                  <a:pt x="1293572" y="411545"/>
                </a:cubicBezTo>
                <a:cubicBezTo>
                  <a:pt x="1288689" y="400153"/>
                  <a:pt x="1285217" y="388188"/>
                  <a:pt x="1281812" y="376270"/>
                </a:cubicBezTo>
                <a:cubicBezTo>
                  <a:pt x="1277372" y="360731"/>
                  <a:pt x="1276419" y="344090"/>
                  <a:pt x="1270052" y="329236"/>
                </a:cubicBezTo>
                <a:cubicBezTo>
                  <a:pt x="1251648" y="286297"/>
                  <a:pt x="1201066" y="256862"/>
                  <a:pt x="1175974" y="223410"/>
                </a:cubicBezTo>
                <a:cubicBezTo>
                  <a:pt x="1120739" y="149772"/>
                  <a:pt x="1154552" y="190232"/>
                  <a:pt x="1070137" y="105826"/>
                </a:cubicBezTo>
                <a:cubicBezTo>
                  <a:pt x="1062297" y="97987"/>
                  <a:pt x="1057135" y="85814"/>
                  <a:pt x="1046617" y="82309"/>
                </a:cubicBezTo>
                <a:lnTo>
                  <a:pt x="1011338" y="70551"/>
                </a:lnTo>
                <a:cubicBezTo>
                  <a:pt x="987717" y="54805"/>
                  <a:pt x="956147" y="31654"/>
                  <a:pt x="929020" y="23517"/>
                </a:cubicBezTo>
                <a:cubicBezTo>
                  <a:pt x="914195" y="19070"/>
                  <a:pt x="785494" y="1336"/>
                  <a:pt x="776143" y="0"/>
                </a:cubicBezTo>
                <a:cubicBezTo>
                  <a:pt x="713424" y="3920"/>
                  <a:pt x="650483" y="5181"/>
                  <a:pt x="587987" y="11759"/>
                </a:cubicBezTo>
                <a:cubicBezTo>
                  <a:pt x="575659" y="13056"/>
                  <a:pt x="564734" y="20511"/>
                  <a:pt x="552708" y="23517"/>
                </a:cubicBezTo>
                <a:cubicBezTo>
                  <a:pt x="533317" y="28364"/>
                  <a:pt x="513625" y="31990"/>
                  <a:pt x="493909" y="35276"/>
                </a:cubicBezTo>
                <a:cubicBezTo>
                  <a:pt x="466568" y="39832"/>
                  <a:pt x="438862" y="42076"/>
                  <a:pt x="411591" y="47034"/>
                </a:cubicBezTo>
                <a:cubicBezTo>
                  <a:pt x="395689" y="49925"/>
                  <a:pt x="380329" y="55287"/>
                  <a:pt x="364552" y="58793"/>
                </a:cubicBezTo>
                <a:cubicBezTo>
                  <a:pt x="279400" y="77714"/>
                  <a:pt x="333522" y="61297"/>
                  <a:pt x="270474" y="82309"/>
                </a:cubicBezTo>
                <a:cubicBezTo>
                  <a:pt x="229652" y="123128"/>
                  <a:pt x="235195" y="100955"/>
                  <a:pt x="235195" y="141101"/>
                </a:cubicBezTo>
              </a:path>
            </a:pathLst>
          </a:custGeom>
          <a:ln>
            <a:solidFill>
              <a:srgbClr val="F7901E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Open Sans Light" charset="0"/>
              <a:ea typeface="ヒラギノ角ゴ ProN W3" charset="0"/>
              <a:cs typeface="ヒラギノ角ゴ ProN W3" charset="0"/>
              <a:sym typeface="Open Sans Light" charset="0"/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6426200" y="7772400"/>
            <a:ext cx="1219200" cy="1371600"/>
          </a:xfrm>
          <a:custGeom>
            <a:avLst/>
            <a:gdLst>
              <a:gd name="connsiteX0" fmla="*/ 552708 w 1340611"/>
              <a:gd name="connsiteY0" fmla="*/ 164618 h 1340459"/>
              <a:gd name="connsiteX1" fmla="*/ 270474 w 1340611"/>
              <a:gd name="connsiteY1" fmla="*/ 199893 h 1340459"/>
              <a:gd name="connsiteX2" fmla="*/ 235195 w 1340611"/>
              <a:gd name="connsiteY2" fmla="*/ 223410 h 1340459"/>
              <a:gd name="connsiteX3" fmla="*/ 211676 w 1340611"/>
              <a:gd name="connsiteY3" fmla="*/ 270444 h 1340459"/>
              <a:gd name="connsiteX4" fmla="*/ 199916 w 1340611"/>
              <a:gd name="connsiteY4" fmla="*/ 305719 h 1340459"/>
              <a:gd name="connsiteX5" fmla="*/ 164637 w 1340611"/>
              <a:gd name="connsiteY5" fmla="*/ 329236 h 1340459"/>
              <a:gd name="connsiteX6" fmla="*/ 152877 w 1340611"/>
              <a:gd name="connsiteY6" fmla="*/ 364511 h 1340459"/>
              <a:gd name="connsiteX7" fmla="*/ 117598 w 1340611"/>
              <a:gd name="connsiteY7" fmla="*/ 399786 h 1340459"/>
              <a:gd name="connsiteX8" fmla="*/ 70559 w 1340611"/>
              <a:gd name="connsiteY8" fmla="*/ 493854 h 1340459"/>
              <a:gd name="connsiteX9" fmla="*/ 58799 w 1340611"/>
              <a:gd name="connsiteY9" fmla="*/ 529129 h 1340459"/>
              <a:gd name="connsiteX10" fmla="*/ 35280 w 1340611"/>
              <a:gd name="connsiteY10" fmla="*/ 564404 h 1340459"/>
              <a:gd name="connsiteX11" fmla="*/ 23520 w 1340611"/>
              <a:gd name="connsiteY11" fmla="*/ 611438 h 1340459"/>
              <a:gd name="connsiteX12" fmla="*/ 0 w 1340611"/>
              <a:gd name="connsiteY12" fmla="*/ 705505 h 1340459"/>
              <a:gd name="connsiteX13" fmla="*/ 23520 w 1340611"/>
              <a:gd name="connsiteY13" fmla="*/ 1034740 h 1340459"/>
              <a:gd name="connsiteX14" fmla="*/ 35280 w 1340611"/>
              <a:gd name="connsiteY14" fmla="*/ 1070016 h 1340459"/>
              <a:gd name="connsiteX15" fmla="*/ 70559 w 1340611"/>
              <a:gd name="connsiteY15" fmla="*/ 1105291 h 1340459"/>
              <a:gd name="connsiteX16" fmla="*/ 199916 w 1340611"/>
              <a:gd name="connsiteY16" fmla="*/ 1187600 h 1340459"/>
              <a:gd name="connsiteX17" fmla="*/ 282234 w 1340611"/>
              <a:gd name="connsiteY17" fmla="*/ 1246392 h 1340459"/>
              <a:gd name="connsiteX18" fmla="*/ 376312 w 1340611"/>
              <a:gd name="connsiteY18" fmla="*/ 1293425 h 1340459"/>
              <a:gd name="connsiteX19" fmla="*/ 399832 w 1340611"/>
              <a:gd name="connsiteY19" fmla="*/ 1316942 h 1340459"/>
              <a:gd name="connsiteX20" fmla="*/ 470390 w 1340611"/>
              <a:gd name="connsiteY20" fmla="*/ 1328701 h 1340459"/>
              <a:gd name="connsiteX21" fmla="*/ 517429 w 1340611"/>
              <a:gd name="connsiteY21" fmla="*/ 1340459 h 1340459"/>
              <a:gd name="connsiteX22" fmla="*/ 764383 w 1340611"/>
              <a:gd name="connsiteY22" fmla="*/ 1328701 h 1340459"/>
              <a:gd name="connsiteX23" fmla="*/ 858461 w 1340611"/>
              <a:gd name="connsiteY23" fmla="*/ 1281667 h 1340459"/>
              <a:gd name="connsiteX24" fmla="*/ 964299 w 1340611"/>
              <a:gd name="connsiteY24" fmla="*/ 1246392 h 1340459"/>
              <a:gd name="connsiteX25" fmla="*/ 1046617 w 1340611"/>
              <a:gd name="connsiteY25" fmla="*/ 1187600 h 1340459"/>
              <a:gd name="connsiteX26" fmla="*/ 1117176 w 1340611"/>
              <a:gd name="connsiteY26" fmla="*/ 1152325 h 1340459"/>
              <a:gd name="connsiteX27" fmla="*/ 1175974 w 1340611"/>
              <a:gd name="connsiteY27" fmla="*/ 1070016 h 1340459"/>
              <a:gd name="connsiteX28" fmla="*/ 1199494 w 1340611"/>
              <a:gd name="connsiteY28" fmla="*/ 1034740 h 1340459"/>
              <a:gd name="connsiteX29" fmla="*/ 1234773 w 1340611"/>
              <a:gd name="connsiteY29" fmla="*/ 999465 h 1340459"/>
              <a:gd name="connsiteX30" fmla="*/ 1270052 w 1340611"/>
              <a:gd name="connsiteY30" fmla="*/ 952432 h 1340459"/>
              <a:gd name="connsiteX31" fmla="*/ 1317091 w 1340611"/>
              <a:gd name="connsiteY31" fmla="*/ 858364 h 1340459"/>
              <a:gd name="connsiteX32" fmla="*/ 1340611 w 1340611"/>
              <a:gd name="connsiteY32" fmla="*/ 776055 h 1340459"/>
              <a:gd name="connsiteX33" fmla="*/ 1328851 w 1340611"/>
              <a:gd name="connsiteY33" fmla="*/ 505612 h 1340459"/>
              <a:gd name="connsiteX34" fmla="*/ 1293572 w 1340611"/>
              <a:gd name="connsiteY34" fmla="*/ 411545 h 1340459"/>
              <a:gd name="connsiteX35" fmla="*/ 1281812 w 1340611"/>
              <a:gd name="connsiteY35" fmla="*/ 376270 h 1340459"/>
              <a:gd name="connsiteX36" fmla="*/ 1270052 w 1340611"/>
              <a:gd name="connsiteY36" fmla="*/ 329236 h 1340459"/>
              <a:gd name="connsiteX37" fmla="*/ 1175974 w 1340611"/>
              <a:gd name="connsiteY37" fmla="*/ 223410 h 1340459"/>
              <a:gd name="connsiteX38" fmla="*/ 1070137 w 1340611"/>
              <a:gd name="connsiteY38" fmla="*/ 105826 h 1340459"/>
              <a:gd name="connsiteX39" fmla="*/ 1046617 w 1340611"/>
              <a:gd name="connsiteY39" fmla="*/ 82309 h 1340459"/>
              <a:gd name="connsiteX40" fmla="*/ 1011338 w 1340611"/>
              <a:gd name="connsiteY40" fmla="*/ 70551 h 1340459"/>
              <a:gd name="connsiteX41" fmla="*/ 929020 w 1340611"/>
              <a:gd name="connsiteY41" fmla="*/ 23517 h 1340459"/>
              <a:gd name="connsiteX42" fmla="*/ 776143 w 1340611"/>
              <a:gd name="connsiteY42" fmla="*/ 0 h 1340459"/>
              <a:gd name="connsiteX43" fmla="*/ 587987 w 1340611"/>
              <a:gd name="connsiteY43" fmla="*/ 11759 h 1340459"/>
              <a:gd name="connsiteX44" fmla="*/ 552708 w 1340611"/>
              <a:gd name="connsiteY44" fmla="*/ 23517 h 1340459"/>
              <a:gd name="connsiteX45" fmla="*/ 493909 w 1340611"/>
              <a:gd name="connsiteY45" fmla="*/ 35276 h 1340459"/>
              <a:gd name="connsiteX46" fmla="*/ 411591 w 1340611"/>
              <a:gd name="connsiteY46" fmla="*/ 47034 h 1340459"/>
              <a:gd name="connsiteX47" fmla="*/ 364552 w 1340611"/>
              <a:gd name="connsiteY47" fmla="*/ 58793 h 1340459"/>
              <a:gd name="connsiteX48" fmla="*/ 270474 w 1340611"/>
              <a:gd name="connsiteY48" fmla="*/ 82309 h 1340459"/>
              <a:gd name="connsiteX49" fmla="*/ 235195 w 1340611"/>
              <a:gd name="connsiteY49" fmla="*/ 141101 h 1340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340611" h="1340459">
                <a:moveTo>
                  <a:pt x="552708" y="164618"/>
                </a:moveTo>
                <a:cubicBezTo>
                  <a:pt x="455824" y="171538"/>
                  <a:pt x="363823" y="171174"/>
                  <a:pt x="270474" y="199893"/>
                </a:cubicBezTo>
                <a:cubicBezTo>
                  <a:pt x="256966" y="204049"/>
                  <a:pt x="246955" y="215571"/>
                  <a:pt x="235195" y="223410"/>
                </a:cubicBezTo>
                <a:cubicBezTo>
                  <a:pt x="227355" y="239088"/>
                  <a:pt x="218582" y="254333"/>
                  <a:pt x="211676" y="270444"/>
                </a:cubicBezTo>
                <a:cubicBezTo>
                  <a:pt x="206793" y="281836"/>
                  <a:pt x="207659" y="296041"/>
                  <a:pt x="199916" y="305719"/>
                </a:cubicBezTo>
                <a:cubicBezTo>
                  <a:pt x="191087" y="316754"/>
                  <a:pt x="176397" y="321397"/>
                  <a:pt x="164637" y="329236"/>
                </a:cubicBezTo>
                <a:cubicBezTo>
                  <a:pt x="160717" y="340994"/>
                  <a:pt x="159753" y="354198"/>
                  <a:pt x="152877" y="364511"/>
                </a:cubicBezTo>
                <a:cubicBezTo>
                  <a:pt x="143652" y="378347"/>
                  <a:pt x="125036" y="384912"/>
                  <a:pt x="117598" y="399786"/>
                </a:cubicBezTo>
                <a:cubicBezTo>
                  <a:pt x="57511" y="519947"/>
                  <a:pt x="157470" y="406951"/>
                  <a:pt x="70559" y="493854"/>
                </a:cubicBezTo>
                <a:cubicBezTo>
                  <a:pt x="66639" y="505612"/>
                  <a:pt x="64343" y="518043"/>
                  <a:pt x="58799" y="529129"/>
                </a:cubicBezTo>
                <a:cubicBezTo>
                  <a:pt x="52478" y="541769"/>
                  <a:pt x="40847" y="551415"/>
                  <a:pt x="35280" y="564404"/>
                </a:cubicBezTo>
                <a:cubicBezTo>
                  <a:pt x="28913" y="579258"/>
                  <a:pt x="27960" y="595899"/>
                  <a:pt x="23520" y="611438"/>
                </a:cubicBezTo>
                <a:cubicBezTo>
                  <a:pt x="-588" y="695805"/>
                  <a:pt x="23910" y="585973"/>
                  <a:pt x="0" y="705505"/>
                </a:cubicBezTo>
                <a:cubicBezTo>
                  <a:pt x="7840" y="815250"/>
                  <a:pt x="12921" y="925227"/>
                  <a:pt x="23520" y="1034740"/>
                </a:cubicBezTo>
                <a:cubicBezTo>
                  <a:pt x="24714" y="1047077"/>
                  <a:pt x="28404" y="1059703"/>
                  <a:pt x="35280" y="1070016"/>
                </a:cubicBezTo>
                <a:cubicBezTo>
                  <a:pt x="44505" y="1083852"/>
                  <a:pt x="58043" y="1094341"/>
                  <a:pt x="70559" y="1105291"/>
                </a:cubicBezTo>
                <a:cubicBezTo>
                  <a:pt x="146706" y="1171912"/>
                  <a:pt x="110246" y="1137788"/>
                  <a:pt x="199916" y="1187600"/>
                </a:cubicBezTo>
                <a:cubicBezTo>
                  <a:pt x="297606" y="1241867"/>
                  <a:pt x="159954" y="1175071"/>
                  <a:pt x="282234" y="1246392"/>
                </a:cubicBezTo>
                <a:cubicBezTo>
                  <a:pt x="312519" y="1264056"/>
                  <a:pt x="376312" y="1293425"/>
                  <a:pt x="376312" y="1293425"/>
                </a:cubicBezTo>
                <a:cubicBezTo>
                  <a:pt x="384152" y="1301264"/>
                  <a:pt x="389451" y="1313050"/>
                  <a:pt x="399832" y="1316942"/>
                </a:cubicBezTo>
                <a:cubicBezTo>
                  <a:pt x="422158" y="1325313"/>
                  <a:pt x="447009" y="1324025"/>
                  <a:pt x="470390" y="1328701"/>
                </a:cubicBezTo>
                <a:cubicBezTo>
                  <a:pt x="486238" y="1331870"/>
                  <a:pt x="501749" y="1336540"/>
                  <a:pt x="517429" y="1340459"/>
                </a:cubicBezTo>
                <a:cubicBezTo>
                  <a:pt x="599747" y="1336540"/>
                  <a:pt x="682256" y="1335544"/>
                  <a:pt x="764383" y="1328701"/>
                </a:cubicBezTo>
                <a:cubicBezTo>
                  <a:pt x="798130" y="1325889"/>
                  <a:pt x="831840" y="1293497"/>
                  <a:pt x="858461" y="1281667"/>
                </a:cubicBezTo>
                <a:cubicBezTo>
                  <a:pt x="965028" y="1234309"/>
                  <a:pt x="839492" y="1315721"/>
                  <a:pt x="964299" y="1246392"/>
                </a:cubicBezTo>
                <a:cubicBezTo>
                  <a:pt x="1012243" y="1219760"/>
                  <a:pt x="1002531" y="1209641"/>
                  <a:pt x="1046617" y="1187600"/>
                </a:cubicBezTo>
                <a:cubicBezTo>
                  <a:pt x="1144004" y="1138910"/>
                  <a:pt x="1016055" y="1219727"/>
                  <a:pt x="1117176" y="1152325"/>
                </a:cubicBezTo>
                <a:cubicBezTo>
                  <a:pt x="1138782" y="1087507"/>
                  <a:pt x="1115097" y="1141030"/>
                  <a:pt x="1175974" y="1070016"/>
                </a:cubicBezTo>
                <a:cubicBezTo>
                  <a:pt x="1185172" y="1059286"/>
                  <a:pt x="1190446" y="1045597"/>
                  <a:pt x="1199494" y="1034740"/>
                </a:cubicBezTo>
                <a:cubicBezTo>
                  <a:pt x="1210141" y="1021965"/>
                  <a:pt x="1223950" y="1012091"/>
                  <a:pt x="1234773" y="999465"/>
                </a:cubicBezTo>
                <a:cubicBezTo>
                  <a:pt x="1247528" y="984586"/>
                  <a:pt x="1258292" y="968110"/>
                  <a:pt x="1270052" y="952432"/>
                </a:cubicBezTo>
                <a:cubicBezTo>
                  <a:pt x="1296570" y="872886"/>
                  <a:pt x="1261550" y="969434"/>
                  <a:pt x="1317091" y="858364"/>
                </a:cubicBezTo>
                <a:cubicBezTo>
                  <a:pt x="1325527" y="841494"/>
                  <a:pt x="1336843" y="791127"/>
                  <a:pt x="1340611" y="776055"/>
                </a:cubicBezTo>
                <a:cubicBezTo>
                  <a:pt x="1336691" y="685907"/>
                  <a:pt x="1335518" y="595598"/>
                  <a:pt x="1328851" y="505612"/>
                </a:cubicBezTo>
                <a:cubicBezTo>
                  <a:pt x="1325615" y="461932"/>
                  <a:pt x="1310462" y="450950"/>
                  <a:pt x="1293572" y="411545"/>
                </a:cubicBezTo>
                <a:cubicBezTo>
                  <a:pt x="1288689" y="400153"/>
                  <a:pt x="1285217" y="388188"/>
                  <a:pt x="1281812" y="376270"/>
                </a:cubicBezTo>
                <a:cubicBezTo>
                  <a:pt x="1277372" y="360731"/>
                  <a:pt x="1276419" y="344090"/>
                  <a:pt x="1270052" y="329236"/>
                </a:cubicBezTo>
                <a:cubicBezTo>
                  <a:pt x="1251648" y="286297"/>
                  <a:pt x="1201066" y="256862"/>
                  <a:pt x="1175974" y="223410"/>
                </a:cubicBezTo>
                <a:cubicBezTo>
                  <a:pt x="1120739" y="149772"/>
                  <a:pt x="1154552" y="190232"/>
                  <a:pt x="1070137" y="105826"/>
                </a:cubicBezTo>
                <a:cubicBezTo>
                  <a:pt x="1062297" y="97987"/>
                  <a:pt x="1057135" y="85814"/>
                  <a:pt x="1046617" y="82309"/>
                </a:cubicBezTo>
                <a:lnTo>
                  <a:pt x="1011338" y="70551"/>
                </a:lnTo>
                <a:cubicBezTo>
                  <a:pt x="987717" y="54805"/>
                  <a:pt x="956147" y="31654"/>
                  <a:pt x="929020" y="23517"/>
                </a:cubicBezTo>
                <a:cubicBezTo>
                  <a:pt x="914195" y="19070"/>
                  <a:pt x="785494" y="1336"/>
                  <a:pt x="776143" y="0"/>
                </a:cubicBezTo>
                <a:cubicBezTo>
                  <a:pt x="713424" y="3920"/>
                  <a:pt x="650483" y="5181"/>
                  <a:pt x="587987" y="11759"/>
                </a:cubicBezTo>
                <a:cubicBezTo>
                  <a:pt x="575659" y="13056"/>
                  <a:pt x="564734" y="20511"/>
                  <a:pt x="552708" y="23517"/>
                </a:cubicBezTo>
                <a:cubicBezTo>
                  <a:pt x="533317" y="28364"/>
                  <a:pt x="513625" y="31990"/>
                  <a:pt x="493909" y="35276"/>
                </a:cubicBezTo>
                <a:cubicBezTo>
                  <a:pt x="466568" y="39832"/>
                  <a:pt x="438862" y="42076"/>
                  <a:pt x="411591" y="47034"/>
                </a:cubicBezTo>
                <a:cubicBezTo>
                  <a:pt x="395689" y="49925"/>
                  <a:pt x="380329" y="55287"/>
                  <a:pt x="364552" y="58793"/>
                </a:cubicBezTo>
                <a:cubicBezTo>
                  <a:pt x="279400" y="77714"/>
                  <a:pt x="333522" y="61297"/>
                  <a:pt x="270474" y="82309"/>
                </a:cubicBezTo>
                <a:cubicBezTo>
                  <a:pt x="229652" y="123128"/>
                  <a:pt x="235195" y="100955"/>
                  <a:pt x="235195" y="141101"/>
                </a:cubicBezTo>
              </a:path>
            </a:pathLst>
          </a:custGeom>
          <a:ln>
            <a:solidFill>
              <a:srgbClr val="F7901E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Open Sans Light" charset="0"/>
              <a:ea typeface="ヒラギノ角ゴ ProN W3" charset="0"/>
              <a:cs typeface="ヒラギノ角ゴ ProN W3" charset="0"/>
              <a:sym typeface="Open Sans Light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2992282" y="8153401"/>
            <a:ext cx="3126883" cy="1938992"/>
            <a:chOff x="632317" y="8001000"/>
            <a:chExt cx="3126883" cy="2466988"/>
          </a:xfrm>
        </p:grpSpPr>
        <p:sp>
          <p:nvSpPr>
            <p:cNvPr id="36" name="Right Arrow 35"/>
            <p:cNvSpPr/>
            <p:nvPr/>
          </p:nvSpPr>
          <p:spPr bwMode="auto">
            <a:xfrm>
              <a:off x="2997200" y="8001000"/>
              <a:ext cx="762000" cy="762000"/>
            </a:xfrm>
            <a:prstGeom prst="rightArrow">
              <a:avLst/>
            </a:prstGeom>
            <a:solidFill>
              <a:srgbClr val="F7901E"/>
            </a:solidFill>
            <a:ln>
              <a:noFill/>
            </a:ln>
          </p:spPr>
          <p:txBody>
            <a:bodyPr lIns="457200" tIns="228600" rIns="457200" bIns="228600" rtlCol="0" anchor="ctr"/>
            <a:lstStyle/>
            <a:p>
              <a:pPr algn="ctr">
                <a:lnSpc>
                  <a:spcPct val="100000"/>
                </a:lnSpc>
              </a:pPr>
              <a:endParaRPr lang="en-AU" dirty="0" smtClean="0">
                <a:solidFill>
                  <a:srgbClr val="F7901E"/>
                </a:solidFill>
                <a:ea typeface="ＭＳ Ｐゴシック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32317" y="8001000"/>
              <a:ext cx="1877437" cy="24669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AU" b="1" dirty="0" smtClean="0">
                  <a:solidFill>
                    <a:srgbClr val="26BDCF"/>
                  </a:solidFill>
                </a:rPr>
                <a:t>CPU</a:t>
              </a:r>
            </a:p>
            <a:p>
              <a:pPr>
                <a:lnSpc>
                  <a:spcPct val="100000"/>
                </a:lnSpc>
              </a:pPr>
              <a:r>
                <a:rPr lang="en-AU" b="1" dirty="0" smtClean="0">
                  <a:solidFill>
                    <a:srgbClr val="26BDCF"/>
                  </a:solidFill>
                </a:rPr>
                <a:t>System load</a:t>
              </a:r>
            </a:p>
            <a:p>
              <a:pPr>
                <a:lnSpc>
                  <a:spcPct val="100000"/>
                </a:lnSpc>
              </a:pPr>
              <a:r>
                <a:rPr lang="en-AU" b="1" dirty="0" smtClean="0">
                  <a:solidFill>
                    <a:srgbClr val="26BDCF"/>
                  </a:solidFill>
                </a:rPr>
                <a:t>Processes</a:t>
              </a:r>
            </a:p>
            <a:p>
              <a:pPr>
                <a:lnSpc>
                  <a:spcPct val="100000"/>
                </a:lnSpc>
              </a:pPr>
              <a:r>
                <a:rPr lang="en-AU" b="1" dirty="0" smtClean="0">
                  <a:solidFill>
                    <a:srgbClr val="26BDCF"/>
                  </a:solidFill>
                </a:rPr>
                <a:t>Connectivity</a:t>
              </a:r>
            </a:p>
            <a:p>
              <a:pPr>
                <a:lnSpc>
                  <a:spcPct val="100000"/>
                </a:lnSpc>
              </a:pPr>
              <a:endParaRPr lang="en-AU" dirty="0" smtClean="0">
                <a:solidFill>
                  <a:srgbClr val="26BDCF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763078" y="4114799"/>
            <a:ext cx="3313755" cy="1200328"/>
            <a:chOff x="445445" y="8001000"/>
            <a:chExt cx="3313755" cy="1527184"/>
          </a:xfrm>
        </p:grpSpPr>
        <p:sp>
          <p:nvSpPr>
            <p:cNvPr id="39" name="Right Arrow 38"/>
            <p:cNvSpPr/>
            <p:nvPr/>
          </p:nvSpPr>
          <p:spPr bwMode="auto">
            <a:xfrm>
              <a:off x="2997200" y="8001000"/>
              <a:ext cx="762000" cy="762000"/>
            </a:xfrm>
            <a:prstGeom prst="rightArrow">
              <a:avLst/>
            </a:prstGeom>
            <a:solidFill>
              <a:srgbClr val="F7901E"/>
            </a:solidFill>
            <a:ln>
              <a:noFill/>
            </a:ln>
          </p:spPr>
          <p:txBody>
            <a:bodyPr lIns="457200" tIns="228600" rIns="457200" bIns="228600" rtlCol="0" anchor="ctr"/>
            <a:lstStyle/>
            <a:p>
              <a:pPr algn="ctr">
                <a:lnSpc>
                  <a:spcPct val="100000"/>
                </a:lnSpc>
              </a:pPr>
              <a:endParaRPr lang="en-AU" dirty="0" smtClean="0">
                <a:solidFill>
                  <a:srgbClr val="F7901E"/>
                </a:solidFill>
                <a:ea typeface="ＭＳ Ｐゴシック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45445" y="8001000"/>
              <a:ext cx="2251187" cy="15271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AU" b="1" dirty="0" smtClean="0">
                  <a:solidFill>
                    <a:srgbClr val="26BDCF"/>
                  </a:solidFill>
                  <a:latin typeface="Open Sans"/>
                  <a:cs typeface="Open Sans"/>
                </a:rPr>
                <a:t>Riemann</a:t>
              </a:r>
            </a:p>
            <a:p>
              <a:pPr>
                <a:lnSpc>
                  <a:spcPct val="100000"/>
                </a:lnSpc>
              </a:pPr>
              <a:r>
                <a:rPr lang="en-AU" dirty="0" err="1" smtClean="0">
                  <a:solidFill>
                    <a:srgbClr val="26BDCF"/>
                  </a:solidFill>
                  <a:latin typeface="Open Sans"/>
                  <a:cs typeface="Open Sans"/>
                </a:rPr>
                <a:t>clojure</a:t>
              </a:r>
              <a:r>
                <a:rPr lang="en-AU" dirty="0" smtClean="0">
                  <a:solidFill>
                    <a:srgbClr val="26BDCF"/>
                  </a:solidFill>
                  <a:latin typeface="Open Sans"/>
                  <a:cs typeface="Open Sans"/>
                </a:rPr>
                <a:t> stream </a:t>
              </a:r>
            </a:p>
            <a:p>
              <a:pPr>
                <a:lnSpc>
                  <a:spcPct val="100000"/>
                </a:lnSpc>
              </a:pPr>
              <a:r>
                <a:rPr lang="en-AU" dirty="0" smtClean="0">
                  <a:solidFill>
                    <a:srgbClr val="26BDCF"/>
                  </a:solidFill>
                  <a:latin typeface="Open Sans"/>
                  <a:cs typeface="Open Sans"/>
                </a:rPr>
                <a:t>processing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622370" y="2286001"/>
            <a:ext cx="3383785" cy="830997"/>
            <a:chOff x="375415" y="8001000"/>
            <a:chExt cx="3383785" cy="1057282"/>
          </a:xfrm>
        </p:grpSpPr>
        <p:sp>
          <p:nvSpPr>
            <p:cNvPr id="42" name="Right Arrow 41"/>
            <p:cNvSpPr/>
            <p:nvPr/>
          </p:nvSpPr>
          <p:spPr bwMode="auto">
            <a:xfrm>
              <a:off x="2997200" y="8001000"/>
              <a:ext cx="762000" cy="762000"/>
            </a:xfrm>
            <a:prstGeom prst="rightArrow">
              <a:avLst/>
            </a:prstGeom>
            <a:solidFill>
              <a:srgbClr val="F7901E"/>
            </a:solidFill>
            <a:ln>
              <a:noFill/>
            </a:ln>
          </p:spPr>
          <p:txBody>
            <a:bodyPr lIns="457200" tIns="228600" rIns="457200" bIns="228600" rtlCol="0" anchor="ctr"/>
            <a:lstStyle/>
            <a:p>
              <a:pPr algn="ctr">
                <a:lnSpc>
                  <a:spcPct val="100000"/>
                </a:lnSpc>
              </a:pPr>
              <a:endParaRPr lang="en-AU" dirty="0" smtClean="0">
                <a:solidFill>
                  <a:srgbClr val="F7901E"/>
                </a:solidFill>
                <a:ea typeface="ＭＳ Ｐゴシック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75415" y="8001000"/>
              <a:ext cx="2391249" cy="10572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AU" b="1" dirty="0" smtClean="0">
                  <a:solidFill>
                    <a:srgbClr val="26BDCF"/>
                  </a:solidFill>
                  <a:latin typeface="Open Sans"/>
                  <a:cs typeface="Open Sans"/>
                </a:rPr>
                <a:t>Riemann-dash</a:t>
              </a:r>
            </a:p>
            <a:p>
              <a:pPr>
                <a:lnSpc>
                  <a:spcPct val="100000"/>
                </a:lnSpc>
              </a:pPr>
              <a:r>
                <a:rPr lang="en-AU" dirty="0" smtClean="0">
                  <a:solidFill>
                    <a:srgbClr val="26BDCF"/>
                  </a:solidFill>
                  <a:latin typeface="Open Sans"/>
                  <a:cs typeface="Open Sans"/>
                </a:rPr>
                <a:t>Dashboard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9271736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E4B044-2569-3F43-8287-B21897D884B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54000" y="228600"/>
            <a:ext cx="12242800" cy="190500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600" cap="all" spc="-90">
                <a:solidFill>
                  <a:srgbClr val="F7901E"/>
                </a:solidFill>
                <a:latin typeface="+mj-lt"/>
                <a:ea typeface="+mj-ea"/>
                <a:cs typeface="+mj-cs"/>
                <a:sym typeface="Open Sans Extrabold" charset="0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0AA5B"/>
                </a:solidFill>
                <a:latin typeface="Open Sans Extrabold" charset="0"/>
                <a:ea typeface="ヒラギノ角ゴ ProN W6" charset="0"/>
                <a:cs typeface="ヒラギノ角ゴ ProN W6" charset="0"/>
                <a:sym typeface="Open Sans Extrabold" charset="0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0AA5B"/>
                </a:solidFill>
                <a:latin typeface="Open Sans Extrabold" charset="0"/>
                <a:ea typeface="ヒラギノ角ゴ ProN W6" charset="0"/>
                <a:cs typeface="ヒラギノ角ゴ ProN W6" charset="0"/>
                <a:sym typeface="Open Sans Extrabold" charset="0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0AA5B"/>
                </a:solidFill>
                <a:latin typeface="Open Sans Extrabold" charset="0"/>
                <a:ea typeface="ヒラギノ角ゴ ProN W6" charset="0"/>
                <a:cs typeface="ヒラギノ角ゴ ProN W6" charset="0"/>
                <a:sym typeface="Open Sans Extrabold" charset="0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0AA5B"/>
                </a:solidFill>
                <a:latin typeface="Open Sans Extrabold" charset="0"/>
                <a:ea typeface="ヒラギノ角ゴ ProN W6" charset="0"/>
                <a:cs typeface="ヒラギノ角ゴ ProN W6" charset="0"/>
                <a:sym typeface="Open Sans Extrabold" charset="0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Open Sans Extrabold" charset="0"/>
                <a:ea typeface="ヒラギノ角ゴ ProN W6" charset="0"/>
                <a:cs typeface="ヒラギノ角ゴ ProN W6" charset="0"/>
                <a:sym typeface="Open Sans Extrabold" charset="0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Open Sans Extrabold" charset="0"/>
                <a:ea typeface="ヒラギノ角ゴ ProN W6" charset="0"/>
                <a:cs typeface="ヒラギノ角ゴ ProN W6" charset="0"/>
                <a:sym typeface="Open Sans Extrabold" charset="0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Open Sans Extrabold" charset="0"/>
                <a:ea typeface="ヒラギノ角ゴ ProN W6" charset="0"/>
                <a:cs typeface="ヒラギノ角ゴ ProN W6" charset="0"/>
                <a:sym typeface="Open Sans Extrabold" charset="0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Open Sans Extrabold" charset="0"/>
                <a:ea typeface="ヒラギノ角ゴ ProN W6" charset="0"/>
                <a:cs typeface="ヒラギノ角ゴ ProN W6" charset="0"/>
                <a:sym typeface="Open Sans Extrabold" charset="0"/>
              </a:defRPr>
            </a:lvl9pPr>
          </a:lstStyle>
          <a:p>
            <a:r>
              <a:rPr lang="en-AU" dirty="0" smtClean="0"/>
              <a:t>THE SYSTEMS TO MONITOR</a:t>
            </a:r>
            <a:endParaRPr lang="en-AU" dirty="0"/>
          </a:p>
        </p:txBody>
      </p:sp>
      <p:grpSp>
        <p:nvGrpSpPr>
          <p:cNvPr id="10" name="Group 9"/>
          <p:cNvGrpSpPr/>
          <p:nvPr/>
        </p:nvGrpSpPr>
        <p:grpSpPr>
          <a:xfrm>
            <a:off x="2336800" y="1676400"/>
            <a:ext cx="10185400" cy="8077200"/>
            <a:chOff x="2336800" y="1676400"/>
            <a:chExt cx="10185400" cy="8077200"/>
          </a:xfrm>
        </p:grpSpPr>
        <p:pic>
          <p:nvPicPr>
            <p:cNvPr id="9" name="Picture 8" descr="background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6800" y="1676400"/>
              <a:ext cx="10185400" cy="8077200"/>
            </a:xfrm>
            <a:prstGeom prst="rect">
              <a:avLst/>
            </a:prstGeom>
          </p:spPr>
        </p:pic>
        <p:pic>
          <p:nvPicPr>
            <p:cNvPr id="5" name="Picture 4" descr="health-systems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7200" y="1752600"/>
              <a:ext cx="9452889" cy="7639325"/>
            </a:xfrm>
            <a:prstGeom prst="rect">
              <a:avLst/>
            </a:prstGeom>
          </p:spPr>
        </p:pic>
      </p:grpSp>
      <p:sp>
        <p:nvSpPr>
          <p:cNvPr id="24" name="Freeform 23"/>
          <p:cNvSpPr/>
          <p:nvPr/>
        </p:nvSpPr>
        <p:spPr>
          <a:xfrm>
            <a:off x="8864600" y="8305800"/>
            <a:ext cx="2438400" cy="1447800"/>
          </a:xfrm>
          <a:custGeom>
            <a:avLst/>
            <a:gdLst>
              <a:gd name="connsiteX0" fmla="*/ 552708 w 1340611"/>
              <a:gd name="connsiteY0" fmla="*/ 164618 h 1340459"/>
              <a:gd name="connsiteX1" fmla="*/ 270474 w 1340611"/>
              <a:gd name="connsiteY1" fmla="*/ 199893 h 1340459"/>
              <a:gd name="connsiteX2" fmla="*/ 235195 w 1340611"/>
              <a:gd name="connsiteY2" fmla="*/ 223410 h 1340459"/>
              <a:gd name="connsiteX3" fmla="*/ 211676 w 1340611"/>
              <a:gd name="connsiteY3" fmla="*/ 270444 h 1340459"/>
              <a:gd name="connsiteX4" fmla="*/ 199916 w 1340611"/>
              <a:gd name="connsiteY4" fmla="*/ 305719 h 1340459"/>
              <a:gd name="connsiteX5" fmla="*/ 164637 w 1340611"/>
              <a:gd name="connsiteY5" fmla="*/ 329236 h 1340459"/>
              <a:gd name="connsiteX6" fmla="*/ 152877 w 1340611"/>
              <a:gd name="connsiteY6" fmla="*/ 364511 h 1340459"/>
              <a:gd name="connsiteX7" fmla="*/ 117598 w 1340611"/>
              <a:gd name="connsiteY7" fmla="*/ 399786 h 1340459"/>
              <a:gd name="connsiteX8" fmla="*/ 70559 w 1340611"/>
              <a:gd name="connsiteY8" fmla="*/ 493854 h 1340459"/>
              <a:gd name="connsiteX9" fmla="*/ 58799 w 1340611"/>
              <a:gd name="connsiteY9" fmla="*/ 529129 h 1340459"/>
              <a:gd name="connsiteX10" fmla="*/ 35280 w 1340611"/>
              <a:gd name="connsiteY10" fmla="*/ 564404 h 1340459"/>
              <a:gd name="connsiteX11" fmla="*/ 23520 w 1340611"/>
              <a:gd name="connsiteY11" fmla="*/ 611438 h 1340459"/>
              <a:gd name="connsiteX12" fmla="*/ 0 w 1340611"/>
              <a:gd name="connsiteY12" fmla="*/ 705505 h 1340459"/>
              <a:gd name="connsiteX13" fmla="*/ 23520 w 1340611"/>
              <a:gd name="connsiteY13" fmla="*/ 1034740 h 1340459"/>
              <a:gd name="connsiteX14" fmla="*/ 35280 w 1340611"/>
              <a:gd name="connsiteY14" fmla="*/ 1070016 h 1340459"/>
              <a:gd name="connsiteX15" fmla="*/ 70559 w 1340611"/>
              <a:gd name="connsiteY15" fmla="*/ 1105291 h 1340459"/>
              <a:gd name="connsiteX16" fmla="*/ 199916 w 1340611"/>
              <a:gd name="connsiteY16" fmla="*/ 1187600 h 1340459"/>
              <a:gd name="connsiteX17" fmla="*/ 282234 w 1340611"/>
              <a:gd name="connsiteY17" fmla="*/ 1246392 h 1340459"/>
              <a:gd name="connsiteX18" fmla="*/ 376312 w 1340611"/>
              <a:gd name="connsiteY18" fmla="*/ 1293425 h 1340459"/>
              <a:gd name="connsiteX19" fmla="*/ 399832 w 1340611"/>
              <a:gd name="connsiteY19" fmla="*/ 1316942 h 1340459"/>
              <a:gd name="connsiteX20" fmla="*/ 470390 w 1340611"/>
              <a:gd name="connsiteY20" fmla="*/ 1328701 h 1340459"/>
              <a:gd name="connsiteX21" fmla="*/ 517429 w 1340611"/>
              <a:gd name="connsiteY21" fmla="*/ 1340459 h 1340459"/>
              <a:gd name="connsiteX22" fmla="*/ 764383 w 1340611"/>
              <a:gd name="connsiteY22" fmla="*/ 1328701 h 1340459"/>
              <a:gd name="connsiteX23" fmla="*/ 858461 w 1340611"/>
              <a:gd name="connsiteY23" fmla="*/ 1281667 h 1340459"/>
              <a:gd name="connsiteX24" fmla="*/ 964299 w 1340611"/>
              <a:gd name="connsiteY24" fmla="*/ 1246392 h 1340459"/>
              <a:gd name="connsiteX25" fmla="*/ 1046617 w 1340611"/>
              <a:gd name="connsiteY25" fmla="*/ 1187600 h 1340459"/>
              <a:gd name="connsiteX26" fmla="*/ 1117176 w 1340611"/>
              <a:gd name="connsiteY26" fmla="*/ 1152325 h 1340459"/>
              <a:gd name="connsiteX27" fmla="*/ 1175974 w 1340611"/>
              <a:gd name="connsiteY27" fmla="*/ 1070016 h 1340459"/>
              <a:gd name="connsiteX28" fmla="*/ 1199494 w 1340611"/>
              <a:gd name="connsiteY28" fmla="*/ 1034740 h 1340459"/>
              <a:gd name="connsiteX29" fmla="*/ 1234773 w 1340611"/>
              <a:gd name="connsiteY29" fmla="*/ 999465 h 1340459"/>
              <a:gd name="connsiteX30" fmla="*/ 1270052 w 1340611"/>
              <a:gd name="connsiteY30" fmla="*/ 952432 h 1340459"/>
              <a:gd name="connsiteX31" fmla="*/ 1317091 w 1340611"/>
              <a:gd name="connsiteY31" fmla="*/ 858364 h 1340459"/>
              <a:gd name="connsiteX32" fmla="*/ 1340611 w 1340611"/>
              <a:gd name="connsiteY32" fmla="*/ 776055 h 1340459"/>
              <a:gd name="connsiteX33" fmla="*/ 1328851 w 1340611"/>
              <a:gd name="connsiteY33" fmla="*/ 505612 h 1340459"/>
              <a:gd name="connsiteX34" fmla="*/ 1293572 w 1340611"/>
              <a:gd name="connsiteY34" fmla="*/ 411545 h 1340459"/>
              <a:gd name="connsiteX35" fmla="*/ 1281812 w 1340611"/>
              <a:gd name="connsiteY35" fmla="*/ 376270 h 1340459"/>
              <a:gd name="connsiteX36" fmla="*/ 1270052 w 1340611"/>
              <a:gd name="connsiteY36" fmla="*/ 329236 h 1340459"/>
              <a:gd name="connsiteX37" fmla="*/ 1175974 w 1340611"/>
              <a:gd name="connsiteY37" fmla="*/ 223410 h 1340459"/>
              <a:gd name="connsiteX38" fmla="*/ 1070137 w 1340611"/>
              <a:gd name="connsiteY38" fmla="*/ 105826 h 1340459"/>
              <a:gd name="connsiteX39" fmla="*/ 1046617 w 1340611"/>
              <a:gd name="connsiteY39" fmla="*/ 82309 h 1340459"/>
              <a:gd name="connsiteX40" fmla="*/ 1011338 w 1340611"/>
              <a:gd name="connsiteY40" fmla="*/ 70551 h 1340459"/>
              <a:gd name="connsiteX41" fmla="*/ 929020 w 1340611"/>
              <a:gd name="connsiteY41" fmla="*/ 23517 h 1340459"/>
              <a:gd name="connsiteX42" fmla="*/ 776143 w 1340611"/>
              <a:gd name="connsiteY42" fmla="*/ 0 h 1340459"/>
              <a:gd name="connsiteX43" fmla="*/ 587987 w 1340611"/>
              <a:gd name="connsiteY43" fmla="*/ 11759 h 1340459"/>
              <a:gd name="connsiteX44" fmla="*/ 552708 w 1340611"/>
              <a:gd name="connsiteY44" fmla="*/ 23517 h 1340459"/>
              <a:gd name="connsiteX45" fmla="*/ 493909 w 1340611"/>
              <a:gd name="connsiteY45" fmla="*/ 35276 h 1340459"/>
              <a:gd name="connsiteX46" fmla="*/ 411591 w 1340611"/>
              <a:gd name="connsiteY46" fmla="*/ 47034 h 1340459"/>
              <a:gd name="connsiteX47" fmla="*/ 364552 w 1340611"/>
              <a:gd name="connsiteY47" fmla="*/ 58793 h 1340459"/>
              <a:gd name="connsiteX48" fmla="*/ 270474 w 1340611"/>
              <a:gd name="connsiteY48" fmla="*/ 82309 h 1340459"/>
              <a:gd name="connsiteX49" fmla="*/ 235195 w 1340611"/>
              <a:gd name="connsiteY49" fmla="*/ 141101 h 1340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340611" h="1340459">
                <a:moveTo>
                  <a:pt x="552708" y="164618"/>
                </a:moveTo>
                <a:cubicBezTo>
                  <a:pt x="455824" y="171538"/>
                  <a:pt x="363823" y="171174"/>
                  <a:pt x="270474" y="199893"/>
                </a:cubicBezTo>
                <a:cubicBezTo>
                  <a:pt x="256966" y="204049"/>
                  <a:pt x="246955" y="215571"/>
                  <a:pt x="235195" y="223410"/>
                </a:cubicBezTo>
                <a:cubicBezTo>
                  <a:pt x="227355" y="239088"/>
                  <a:pt x="218582" y="254333"/>
                  <a:pt x="211676" y="270444"/>
                </a:cubicBezTo>
                <a:cubicBezTo>
                  <a:pt x="206793" y="281836"/>
                  <a:pt x="207659" y="296041"/>
                  <a:pt x="199916" y="305719"/>
                </a:cubicBezTo>
                <a:cubicBezTo>
                  <a:pt x="191087" y="316754"/>
                  <a:pt x="176397" y="321397"/>
                  <a:pt x="164637" y="329236"/>
                </a:cubicBezTo>
                <a:cubicBezTo>
                  <a:pt x="160717" y="340994"/>
                  <a:pt x="159753" y="354198"/>
                  <a:pt x="152877" y="364511"/>
                </a:cubicBezTo>
                <a:cubicBezTo>
                  <a:pt x="143652" y="378347"/>
                  <a:pt x="125036" y="384912"/>
                  <a:pt x="117598" y="399786"/>
                </a:cubicBezTo>
                <a:cubicBezTo>
                  <a:pt x="57511" y="519947"/>
                  <a:pt x="157470" y="406951"/>
                  <a:pt x="70559" y="493854"/>
                </a:cubicBezTo>
                <a:cubicBezTo>
                  <a:pt x="66639" y="505612"/>
                  <a:pt x="64343" y="518043"/>
                  <a:pt x="58799" y="529129"/>
                </a:cubicBezTo>
                <a:cubicBezTo>
                  <a:pt x="52478" y="541769"/>
                  <a:pt x="40847" y="551415"/>
                  <a:pt x="35280" y="564404"/>
                </a:cubicBezTo>
                <a:cubicBezTo>
                  <a:pt x="28913" y="579258"/>
                  <a:pt x="27960" y="595899"/>
                  <a:pt x="23520" y="611438"/>
                </a:cubicBezTo>
                <a:cubicBezTo>
                  <a:pt x="-588" y="695805"/>
                  <a:pt x="23910" y="585973"/>
                  <a:pt x="0" y="705505"/>
                </a:cubicBezTo>
                <a:cubicBezTo>
                  <a:pt x="7840" y="815250"/>
                  <a:pt x="12921" y="925227"/>
                  <a:pt x="23520" y="1034740"/>
                </a:cubicBezTo>
                <a:cubicBezTo>
                  <a:pt x="24714" y="1047077"/>
                  <a:pt x="28404" y="1059703"/>
                  <a:pt x="35280" y="1070016"/>
                </a:cubicBezTo>
                <a:cubicBezTo>
                  <a:pt x="44505" y="1083852"/>
                  <a:pt x="58043" y="1094341"/>
                  <a:pt x="70559" y="1105291"/>
                </a:cubicBezTo>
                <a:cubicBezTo>
                  <a:pt x="146706" y="1171912"/>
                  <a:pt x="110246" y="1137788"/>
                  <a:pt x="199916" y="1187600"/>
                </a:cubicBezTo>
                <a:cubicBezTo>
                  <a:pt x="297606" y="1241867"/>
                  <a:pt x="159954" y="1175071"/>
                  <a:pt x="282234" y="1246392"/>
                </a:cubicBezTo>
                <a:cubicBezTo>
                  <a:pt x="312519" y="1264056"/>
                  <a:pt x="376312" y="1293425"/>
                  <a:pt x="376312" y="1293425"/>
                </a:cubicBezTo>
                <a:cubicBezTo>
                  <a:pt x="384152" y="1301264"/>
                  <a:pt x="389451" y="1313050"/>
                  <a:pt x="399832" y="1316942"/>
                </a:cubicBezTo>
                <a:cubicBezTo>
                  <a:pt x="422158" y="1325313"/>
                  <a:pt x="447009" y="1324025"/>
                  <a:pt x="470390" y="1328701"/>
                </a:cubicBezTo>
                <a:cubicBezTo>
                  <a:pt x="486238" y="1331870"/>
                  <a:pt x="501749" y="1336540"/>
                  <a:pt x="517429" y="1340459"/>
                </a:cubicBezTo>
                <a:cubicBezTo>
                  <a:pt x="599747" y="1336540"/>
                  <a:pt x="682256" y="1335544"/>
                  <a:pt x="764383" y="1328701"/>
                </a:cubicBezTo>
                <a:cubicBezTo>
                  <a:pt x="798130" y="1325889"/>
                  <a:pt x="831840" y="1293497"/>
                  <a:pt x="858461" y="1281667"/>
                </a:cubicBezTo>
                <a:cubicBezTo>
                  <a:pt x="965028" y="1234309"/>
                  <a:pt x="839492" y="1315721"/>
                  <a:pt x="964299" y="1246392"/>
                </a:cubicBezTo>
                <a:cubicBezTo>
                  <a:pt x="1012243" y="1219760"/>
                  <a:pt x="1002531" y="1209641"/>
                  <a:pt x="1046617" y="1187600"/>
                </a:cubicBezTo>
                <a:cubicBezTo>
                  <a:pt x="1144004" y="1138910"/>
                  <a:pt x="1016055" y="1219727"/>
                  <a:pt x="1117176" y="1152325"/>
                </a:cubicBezTo>
                <a:cubicBezTo>
                  <a:pt x="1138782" y="1087507"/>
                  <a:pt x="1115097" y="1141030"/>
                  <a:pt x="1175974" y="1070016"/>
                </a:cubicBezTo>
                <a:cubicBezTo>
                  <a:pt x="1185172" y="1059286"/>
                  <a:pt x="1190446" y="1045597"/>
                  <a:pt x="1199494" y="1034740"/>
                </a:cubicBezTo>
                <a:cubicBezTo>
                  <a:pt x="1210141" y="1021965"/>
                  <a:pt x="1223950" y="1012091"/>
                  <a:pt x="1234773" y="999465"/>
                </a:cubicBezTo>
                <a:cubicBezTo>
                  <a:pt x="1247528" y="984586"/>
                  <a:pt x="1258292" y="968110"/>
                  <a:pt x="1270052" y="952432"/>
                </a:cubicBezTo>
                <a:cubicBezTo>
                  <a:pt x="1296570" y="872886"/>
                  <a:pt x="1261550" y="969434"/>
                  <a:pt x="1317091" y="858364"/>
                </a:cubicBezTo>
                <a:cubicBezTo>
                  <a:pt x="1325527" y="841494"/>
                  <a:pt x="1336843" y="791127"/>
                  <a:pt x="1340611" y="776055"/>
                </a:cubicBezTo>
                <a:cubicBezTo>
                  <a:pt x="1336691" y="685907"/>
                  <a:pt x="1335518" y="595598"/>
                  <a:pt x="1328851" y="505612"/>
                </a:cubicBezTo>
                <a:cubicBezTo>
                  <a:pt x="1325615" y="461932"/>
                  <a:pt x="1310462" y="450950"/>
                  <a:pt x="1293572" y="411545"/>
                </a:cubicBezTo>
                <a:cubicBezTo>
                  <a:pt x="1288689" y="400153"/>
                  <a:pt x="1285217" y="388188"/>
                  <a:pt x="1281812" y="376270"/>
                </a:cubicBezTo>
                <a:cubicBezTo>
                  <a:pt x="1277372" y="360731"/>
                  <a:pt x="1276419" y="344090"/>
                  <a:pt x="1270052" y="329236"/>
                </a:cubicBezTo>
                <a:cubicBezTo>
                  <a:pt x="1251648" y="286297"/>
                  <a:pt x="1201066" y="256862"/>
                  <a:pt x="1175974" y="223410"/>
                </a:cubicBezTo>
                <a:cubicBezTo>
                  <a:pt x="1120739" y="149772"/>
                  <a:pt x="1154552" y="190232"/>
                  <a:pt x="1070137" y="105826"/>
                </a:cubicBezTo>
                <a:cubicBezTo>
                  <a:pt x="1062297" y="97987"/>
                  <a:pt x="1057135" y="85814"/>
                  <a:pt x="1046617" y="82309"/>
                </a:cubicBezTo>
                <a:lnTo>
                  <a:pt x="1011338" y="70551"/>
                </a:lnTo>
                <a:cubicBezTo>
                  <a:pt x="987717" y="54805"/>
                  <a:pt x="956147" y="31654"/>
                  <a:pt x="929020" y="23517"/>
                </a:cubicBezTo>
                <a:cubicBezTo>
                  <a:pt x="914195" y="19070"/>
                  <a:pt x="785494" y="1336"/>
                  <a:pt x="776143" y="0"/>
                </a:cubicBezTo>
                <a:cubicBezTo>
                  <a:pt x="713424" y="3920"/>
                  <a:pt x="650483" y="5181"/>
                  <a:pt x="587987" y="11759"/>
                </a:cubicBezTo>
                <a:cubicBezTo>
                  <a:pt x="575659" y="13056"/>
                  <a:pt x="564734" y="20511"/>
                  <a:pt x="552708" y="23517"/>
                </a:cubicBezTo>
                <a:cubicBezTo>
                  <a:pt x="533317" y="28364"/>
                  <a:pt x="513625" y="31990"/>
                  <a:pt x="493909" y="35276"/>
                </a:cubicBezTo>
                <a:cubicBezTo>
                  <a:pt x="466568" y="39832"/>
                  <a:pt x="438862" y="42076"/>
                  <a:pt x="411591" y="47034"/>
                </a:cubicBezTo>
                <a:cubicBezTo>
                  <a:pt x="395689" y="49925"/>
                  <a:pt x="380329" y="55287"/>
                  <a:pt x="364552" y="58793"/>
                </a:cubicBezTo>
                <a:cubicBezTo>
                  <a:pt x="279400" y="77714"/>
                  <a:pt x="333522" y="61297"/>
                  <a:pt x="270474" y="82309"/>
                </a:cubicBezTo>
                <a:cubicBezTo>
                  <a:pt x="229652" y="123128"/>
                  <a:pt x="235195" y="100955"/>
                  <a:pt x="235195" y="141101"/>
                </a:cubicBezTo>
              </a:path>
            </a:pathLst>
          </a:custGeom>
          <a:ln>
            <a:solidFill>
              <a:srgbClr val="F7901E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Open Sans Light" charset="0"/>
              <a:ea typeface="ヒラギノ角ゴ ProN W3" charset="0"/>
              <a:cs typeface="ヒラギノ角ゴ ProN W3" charset="0"/>
              <a:sym typeface="Open Sans Light" charset="0"/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8712200" y="4495800"/>
            <a:ext cx="2667000" cy="1371600"/>
          </a:xfrm>
          <a:custGeom>
            <a:avLst/>
            <a:gdLst>
              <a:gd name="connsiteX0" fmla="*/ 552708 w 1340611"/>
              <a:gd name="connsiteY0" fmla="*/ 164618 h 1340459"/>
              <a:gd name="connsiteX1" fmla="*/ 270474 w 1340611"/>
              <a:gd name="connsiteY1" fmla="*/ 199893 h 1340459"/>
              <a:gd name="connsiteX2" fmla="*/ 235195 w 1340611"/>
              <a:gd name="connsiteY2" fmla="*/ 223410 h 1340459"/>
              <a:gd name="connsiteX3" fmla="*/ 211676 w 1340611"/>
              <a:gd name="connsiteY3" fmla="*/ 270444 h 1340459"/>
              <a:gd name="connsiteX4" fmla="*/ 199916 w 1340611"/>
              <a:gd name="connsiteY4" fmla="*/ 305719 h 1340459"/>
              <a:gd name="connsiteX5" fmla="*/ 164637 w 1340611"/>
              <a:gd name="connsiteY5" fmla="*/ 329236 h 1340459"/>
              <a:gd name="connsiteX6" fmla="*/ 152877 w 1340611"/>
              <a:gd name="connsiteY6" fmla="*/ 364511 h 1340459"/>
              <a:gd name="connsiteX7" fmla="*/ 117598 w 1340611"/>
              <a:gd name="connsiteY7" fmla="*/ 399786 h 1340459"/>
              <a:gd name="connsiteX8" fmla="*/ 70559 w 1340611"/>
              <a:gd name="connsiteY8" fmla="*/ 493854 h 1340459"/>
              <a:gd name="connsiteX9" fmla="*/ 58799 w 1340611"/>
              <a:gd name="connsiteY9" fmla="*/ 529129 h 1340459"/>
              <a:gd name="connsiteX10" fmla="*/ 35280 w 1340611"/>
              <a:gd name="connsiteY10" fmla="*/ 564404 h 1340459"/>
              <a:gd name="connsiteX11" fmla="*/ 23520 w 1340611"/>
              <a:gd name="connsiteY11" fmla="*/ 611438 h 1340459"/>
              <a:gd name="connsiteX12" fmla="*/ 0 w 1340611"/>
              <a:gd name="connsiteY12" fmla="*/ 705505 h 1340459"/>
              <a:gd name="connsiteX13" fmla="*/ 23520 w 1340611"/>
              <a:gd name="connsiteY13" fmla="*/ 1034740 h 1340459"/>
              <a:gd name="connsiteX14" fmla="*/ 35280 w 1340611"/>
              <a:gd name="connsiteY14" fmla="*/ 1070016 h 1340459"/>
              <a:gd name="connsiteX15" fmla="*/ 70559 w 1340611"/>
              <a:gd name="connsiteY15" fmla="*/ 1105291 h 1340459"/>
              <a:gd name="connsiteX16" fmla="*/ 199916 w 1340611"/>
              <a:gd name="connsiteY16" fmla="*/ 1187600 h 1340459"/>
              <a:gd name="connsiteX17" fmla="*/ 282234 w 1340611"/>
              <a:gd name="connsiteY17" fmla="*/ 1246392 h 1340459"/>
              <a:gd name="connsiteX18" fmla="*/ 376312 w 1340611"/>
              <a:gd name="connsiteY18" fmla="*/ 1293425 h 1340459"/>
              <a:gd name="connsiteX19" fmla="*/ 399832 w 1340611"/>
              <a:gd name="connsiteY19" fmla="*/ 1316942 h 1340459"/>
              <a:gd name="connsiteX20" fmla="*/ 470390 w 1340611"/>
              <a:gd name="connsiteY20" fmla="*/ 1328701 h 1340459"/>
              <a:gd name="connsiteX21" fmla="*/ 517429 w 1340611"/>
              <a:gd name="connsiteY21" fmla="*/ 1340459 h 1340459"/>
              <a:gd name="connsiteX22" fmla="*/ 764383 w 1340611"/>
              <a:gd name="connsiteY22" fmla="*/ 1328701 h 1340459"/>
              <a:gd name="connsiteX23" fmla="*/ 858461 w 1340611"/>
              <a:gd name="connsiteY23" fmla="*/ 1281667 h 1340459"/>
              <a:gd name="connsiteX24" fmla="*/ 964299 w 1340611"/>
              <a:gd name="connsiteY24" fmla="*/ 1246392 h 1340459"/>
              <a:gd name="connsiteX25" fmla="*/ 1046617 w 1340611"/>
              <a:gd name="connsiteY25" fmla="*/ 1187600 h 1340459"/>
              <a:gd name="connsiteX26" fmla="*/ 1117176 w 1340611"/>
              <a:gd name="connsiteY26" fmla="*/ 1152325 h 1340459"/>
              <a:gd name="connsiteX27" fmla="*/ 1175974 w 1340611"/>
              <a:gd name="connsiteY27" fmla="*/ 1070016 h 1340459"/>
              <a:gd name="connsiteX28" fmla="*/ 1199494 w 1340611"/>
              <a:gd name="connsiteY28" fmla="*/ 1034740 h 1340459"/>
              <a:gd name="connsiteX29" fmla="*/ 1234773 w 1340611"/>
              <a:gd name="connsiteY29" fmla="*/ 999465 h 1340459"/>
              <a:gd name="connsiteX30" fmla="*/ 1270052 w 1340611"/>
              <a:gd name="connsiteY30" fmla="*/ 952432 h 1340459"/>
              <a:gd name="connsiteX31" fmla="*/ 1317091 w 1340611"/>
              <a:gd name="connsiteY31" fmla="*/ 858364 h 1340459"/>
              <a:gd name="connsiteX32" fmla="*/ 1340611 w 1340611"/>
              <a:gd name="connsiteY32" fmla="*/ 776055 h 1340459"/>
              <a:gd name="connsiteX33" fmla="*/ 1328851 w 1340611"/>
              <a:gd name="connsiteY33" fmla="*/ 505612 h 1340459"/>
              <a:gd name="connsiteX34" fmla="*/ 1293572 w 1340611"/>
              <a:gd name="connsiteY34" fmla="*/ 411545 h 1340459"/>
              <a:gd name="connsiteX35" fmla="*/ 1281812 w 1340611"/>
              <a:gd name="connsiteY35" fmla="*/ 376270 h 1340459"/>
              <a:gd name="connsiteX36" fmla="*/ 1270052 w 1340611"/>
              <a:gd name="connsiteY36" fmla="*/ 329236 h 1340459"/>
              <a:gd name="connsiteX37" fmla="*/ 1175974 w 1340611"/>
              <a:gd name="connsiteY37" fmla="*/ 223410 h 1340459"/>
              <a:gd name="connsiteX38" fmla="*/ 1070137 w 1340611"/>
              <a:gd name="connsiteY38" fmla="*/ 105826 h 1340459"/>
              <a:gd name="connsiteX39" fmla="*/ 1046617 w 1340611"/>
              <a:gd name="connsiteY39" fmla="*/ 82309 h 1340459"/>
              <a:gd name="connsiteX40" fmla="*/ 1011338 w 1340611"/>
              <a:gd name="connsiteY40" fmla="*/ 70551 h 1340459"/>
              <a:gd name="connsiteX41" fmla="*/ 929020 w 1340611"/>
              <a:gd name="connsiteY41" fmla="*/ 23517 h 1340459"/>
              <a:gd name="connsiteX42" fmla="*/ 776143 w 1340611"/>
              <a:gd name="connsiteY42" fmla="*/ 0 h 1340459"/>
              <a:gd name="connsiteX43" fmla="*/ 587987 w 1340611"/>
              <a:gd name="connsiteY43" fmla="*/ 11759 h 1340459"/>
              <a:gd name="connsiteX44" fmla="*/ 552708 w 1340611"/>
              <a:gd name="connsiteY44" fmla="*/ 23517 h 1340459"/>
              <a:gd name="connsiteX45" fmla="*/ 493909 w 1340611"/>
              <a:gd name="connsiteY45" fmla="*/ 35276 h 1340459"/>
              <a:gd name="connsiteX46" fmla="*/ 411591 w 1340611"/>
              <a:gd name="connsiteY46" fmla="*/ 47034 h 1340459"/>
              <a:gd name="connsiteX47" fmla="*/ 364552 w 1340611"/>
              <a:gd name="connsiteY47" fmla="*/ 58793 h 1340459"/>
              <a:gd name="connsiteX48" fmla="*/ 270474 w 1340611"/>
              <a:gd name="connsiteY48" fmla="*/ 82309 h 1340459"/>
              <a:gd name="connsiteX49" fmla="*/ 235195 w 1340611"/>
              <a:gd name="connsiteY49" fmla="*/ 141101 h 1340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340611" h="1340459">
                <a:moveTo>
                  <a:pt x="552708" y="164618"/>
                </a:moveTo>
                <a:cubicBezTo>
                  <a:pt x="455824" y="171538"/>
                  <a:pt x="363823" y="171174"/>
                  <a:pt x="270474" y="199893"/>
                </a:cubicBezTo>
                <a:cubicBezTo>
                  <a:pt x="256966" y="204049"/>
                  <a:pt x="246955" y="215571"/>
                  <a:pt x="235195" y="223410"/>
                </a:cubicBezTo>
                <a:cubicBezTo>
                  <a:pt x="227355" y="239088"/>
                  <a:pt x="218582" y="254333"/>
                  <a:pt x="211676" y="270444"/>
                </a:cubicBezTo>
                <a:cubicBezTo>
                  <a:pt x="206793" y="281836"/>
                  <a:pt x="207659" y="296041"/>
                  <a:pt x="199916" y="305719"/>
                </a:cubicBezTo>
                <a:cubicBezTo>
                  <a:pt x="191087" y="316754"/>
                  <a:pt x="176397" y="321397"/>
                  <a:pt x="164637" y="329236"/>
                </a:cubicBezTo>
                <a:cubicBezTo>
                  <a:pt x="160717" y="340994"/>
                  <a:pt x="159753" y="354198"/>
                  <a:pt x="152877" y="364511"/>
                </a:cubicBezTo>
                <a:cubicBezTo>
                  <a:pt x="143652" y="378347"/>
                  <a:pt x="125036" y="384912"/>
                  <a:pt x="117598" y="399786"/>
                </a:cubicBezTo>
                <a:cubicBezTo>
                  <a:pt x="57511" y="519947"/>
                  <a:pt x="157470" y="406951"/>
                  <a:pt x="70559" y="493854"/>
                </a:cubicBezTo>
                <a:cubicBezTo>
                  <a:pt x="66639" y="505612"/>
                  <a:pt x="64343" y="518043"/>
                  <a:pt x="58799" y="529129"/>
                </a:cubicBezTo>
                <a:cubicBezTo>
                  <a:pt x="52478" y="541769"/>
                  <a:pt x="40847" y="551415"/>
                  <a:pt x="35280" y="564404"/>
                </a:cubicBezTo>
                <a:cubicBezTo>
                  <a:pt x="28913" y="579258"/>
                  <a:pt x="27960" y="595899"/>
                  <a:pt x="23520" y="611438"/>
                </a:cubicBezTo>
                <a:cubicBezTo>
                  <a:pt x="-588" y="695805"/>
                  <a:pt x="23910" y="585973"/>
                  <a:pt x="0" y="705505"/>
                </a:cubicBezTo>
                <a:cubicBezTo>
                  <a:pt x="7840" y="815250"/>
                  <a:pt x="12921" y="925227"/>
                  <a:pt x="23520" y="1034740"/>
                </a:cubicBezTo>
                <a:cubicBezTo>
                  <a:pt x="24714" y="1047077"/>
                  <a:pt x="28404" y="1059703"/>
                  <a:pt x="35280" y="1070016"/>
                </a:cubicBezTo>
                <a:cubicBezTo>
                  <a:pt x="44505" y="1083852"/>
                  <a:pt x="58043" y="1094341"/>
                  <a:pt x="70559" y="1105291"/>
                </a:cubicBezTo>
                <a:cubicBezTo>
                  <a:pt x="146706" y="1171912"/>
                  <a:pt x="110246" y="1137788"/>
                  <a:pt x="199916" y="1187600"/>
                </a:cubicBezTo>
                <a:cubicBezTo>
                  <a:pt x="297606" y="1241867"/>
                  <a:pt x="159954" y="1175071"/>
                  <a:pt x="282234" y="1246392"/>
                </a:cubicBezTo>
                <a:cubicBezTo>
                  <a:pt x="312519" y="1264056"/>
                  <a:pt x="376312" y="1293425"/>
                  <a:pt x="376312" y="1293425"/>
                </a:cubicBezTo>
                <a:cubicBezTo>
                  <a:pt x="384152" y="1301264"/>
                  <a:pt x="389451" y="1313050"/>
                  <a:pt x="399832" y="1316942"/>
                </a:cubicBezTo>
                <a:cubicBezTo>
                  <a:pt x="422158" y="1325313"/>
                  <a:pt x="447009" y="1324025"/>
                  <a:pt x="470390" y="1328701"/>
                </a:cubicBezTo>
                <a:cubicBezTo>
                  <a:pt x="486238" y="1331870"/>
                  <a:pt x="501749" y="1336540"/>
                  <a:pt x="517429" y="1340459"/>
                </a:cubicBezTo>
                <a:cubicBezTo>
                  <a:pt x="599747" y="1336540"/>
                  <a:pt x="682256" y="1335544"/>
                  <a:pt x="764383" y="1328701"/>
                </a:cubicBezTo>
                <a:cubicBezTo>
                  <a:pt x="798130" y="1325889"/>
                  <a:pt x="831840" y="1293497"/>
                  <a:pt x="858461" y="1281667"/>
                </a:cubicBezTo>
                <a:cubicBezTo>
                  <a:pt x="965028" y="1234309"/>
                  <a:pt x="839492" y="1315721"/>
                  <a:pt x="964299" y="1246392"/>
                </a:cubicBezTo>
                <a:cubicBezTo>
                  <a:pt x="1012243" y="1219760"/>
                  <a:pt x="1002531" y="1209641"/>
                  <a:pt x="1046617" y="1187600"/>
                </a:cubicBezTo>
                <a:cubicBezTo>
                  <a:pt x="1144004" y="1138910"/>
                  <a:pt x="1016055" y="1219727"/>
                  <a:pt x="1117176" y="1152325"/>
                </a:cubicBezTo>
                <a:cubicBezTo>
                  <a:pt x="1138782" y="1087507"/>
                  <a:pt x="1115097" y="1141030"/>
                  <a:pt x="1175974" y="1070016"/>
                </a:cubicBezTo>
                <a:cubicBezTo>
                  <a:pt x="1185172" y="1059286"/>
                  <a:pt x="1190446" y="1045597"/>
                  <a:pt x="1199494" y="1034740"/>
                </a:cubicBezTo>
                <a:cubicBezTo>
                  <a:pt x="1210141" y="1021965"/>
                  <a:pt x="1223950" y="1012091"/>
                  <a:pt x="1234773" y="999465"/>
                </a:cubicBezTo>
                <a:cubicBezTo>
                  <a:pt x="1247528" y="984586"/>
                  <a:pt x="1258292" y="968110"/>
                  <a:pt x="1270052" y="952432"/>
                </a:cubicBezTo>
                <a:cubicBezTo>
                  <a:pt x="1296570" y="872886"/>
                  <a:pt x="1261550" y="969434"/>
                  <a:pt x="1317091" y="858364"/>
                </a:cubicBezTo>
                <a:cubicBezTo>
                  <a:pt x="1325527" y="841494"/>
                  <a:pt x="1336843" y="791127"/>
                  <a:pt x="1340611" y="776055"/>
                </a:cubicBezTo>
                <a:cubicBezTo>
                  <a:pt x="1336691" y="685907"/>
                  <a:pt x="1335518" y="595598"/>
                  <a:pt x="1328851" y="505612"/>
                </a:cubicBezTo>
                <a:cubicBezTo>
                  <a:pt x="1325615" y="461932"/>
                  <a:pt x="1310462" y="450950"/>
                  <a:pt x="1293572" y="411545"/>
                </a:cubicBezTo>
                <a:cubicBezTo>
                  <a:pt x="1288689" y="400153"/>
                  <a:pt x="1285217" y="388188"/>
                  <a:pt x="1281812" y="376270"/>
                </a:cubicBezTo>
                <a:cubicBezTo>
                  <a:pt x="1277372" y="360731"/>
                  <a:pt x="1276419" y="344090"/>
                  <a:pt x="1270052" y="329236"/>
                </a:cubicBezTo>
                <a:cubicBezTo>
                  <a:pt x="1251648" y="286297"/>
                  <a:pt x="1201066" y="256862"/>
                  <a:pt x="1175974" y="223410"/>
                </a:cubicBezTo>
                <a:cubicBezTo>
                  <a:pt x="1120739" y="149772"/>
                  <a:pt x="1154552" y="190232"/>
                  <a:pt x="1070137" y="105826"/>
                </a:cubicBezTo>
                <a:cubicBezTo>
                  <a:pt x="1062297" y="97987"/>
                  <a:pt x="1057135" y="85814"/>
                  <a:pt x="1046617" y="82309"/>
                </a:cubicBezTo>
                <a:lnTo>
                  <a:pt x="1011338" y="70551"/>
                </a:lnTo>
                <a:cubicBezTo>
                  <a:pt x="987717" y="54805"/>
                  <a:pt x="956147" y="31654"/>
                  <a:pt x="929020" y="23517"/>
                </a:cubicBezTo>
                <a:cubicBezTo>
                  <a:pt x="914195" y="19070"/>
                  <a:pt x="785494" y="1336"/>
                  <a:pt x="776143" y="0"/>
                </a:cubicBezTo>
                <a:cubicBezTo>
                  <a:pt x="713424" y="3920"/>
                  <a:pt x="650483" y="5181"/>
                  <a:pt x="587987" y="11759"/>
                </a:cubicBezTo>
                <a:cubicBezTo>
                  <a:pt x="575659" y="13056"/>
                  <a:pt x="564734" y="20511"/>
                  <a:pt x="552708" y="23517"/>
                </a:cubicBezTo>
                <a:cubicBezTo>
                  <a:pt x="533317" y="28364"/>
                  <a:pt x="513625" y="31990"/>
                  <a:pt x="493909" y="35276"/>
                </a:cubicBezTo>
                <a:cubicBezTo>
                  <a:pt x="466568" y="39832"/>
                  <a:pt x="438862" y="42076"/>
                  <a:pt x="411591" y="47034"/>
                </a:cubicBezTo>
                <a:cubicBezTo>
                  <a:pt x="395689" y="49925"/>
                  <a:pt x="380329" y="55287"/>
                  <a:pt x="364552" y="58793"/>
                </a:cubicBezTo>
                <a:cubicBezTo>
                  <a:pt x="279400" y="77714"/>
                  <a:pt x="333522" y="61297"/>
                  <a:pt x="270474" y="82309"/>
                </a:cubicBezTo>
                <a:cubicBezTo>
                  <a:pt x="229652" y="123128"/>
                  <a:pt x="235195" y="100955"/>
                  <a:pt x="235195" y="141101"/>
                </a:cubicBezTo>
              </a:path>
            </a:pathLst>
          </a:custGeom>
          <a:ln>
            <a:solidFill>
              <a:srgbClr val="F7901E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Open Sans Light" charset="0"/>
              <a:ea typeface="ヒラギノ角ゴ ProN W3" charset="0"/>
              <a:cs typeface="ヒラギノ角ゴ ProN W3" charset="0"/>
              <a:sym typeface="Open Sans Light" charset="0"/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4521200" y="7924800"/>
            <a:ext cx="2667000" cy="1371600"/>
          </a:xfrm>
          <a:custGeom>
            <a:avLst/>
            <a:gdLst>
              <a:gd name="connsiteX0" fmla="*/ 552708 w 1340611"/>
              <a:gd name="connsiteY0" fmla="*/ 164618 h 1340459"/>
              <a:gd name="connsiteX1" fmla="*/ 270474 w 1340611"/>
              <a:gd name="connsiteY1" fmla="*/ 199893 h 1340459"/>
              <a:gd name="connsiteX2" fmla="*/ 235195 w 1340611"/>
              <a:gd name="connsiteY2" fmla="*/ 223410 h 1340459"/>
              <a:gd name="connsiteX3" fmla="*/ 211676 w 1340611"/>
              <a:gd name="connsiteY3" fmla="*/ 270444 h 1340459"/>
              <a:gd name="connsiteX4" fmla="*/ 199916 w 1340611"/>
              <a:gd name="connsiteY4" fmla="*/ 305719 h 1340459"/>
              <a:gd name="connsiteX5" fmla="*/ 164637 w 1340611"/>
              <a:gd name="connsiteY5" fmla="*/ 329236 h 1340459"/>
              <a:gd name="connsiteX6" fmla="*/ 152877 w 1340611"/>
              <a:gd name="connsiteY6" fmla="*/ 364511 h 1340459"/>
              <a:gd name="connsiteX7" fmla="*/ 117598 w 1340611"/>
              <a:gd name="connsiteY7" fmla="*/ 399786 h 1340459"/>
              <a:gd name="connsiteX8" fmla="*/ 70559 w 1340611"/>
              <a:gd name="connsiteY8" fmla="*/ 493854 h 1340459"/>
              <a:gd name="connsiteX9" fmla="*/ 58799 w 1340611"/>
              <a:gd name="connsiteY9" fmla="*/ 529129 h 1340459"/>
              <a:gd name="connsiteX10" fmla="*/ 35280 w 1340611"/>
              <a:gd name="connsiteY10" fmla="*/ 564404 h 1340459"/>
              <a:gd name="connsiteX11" fmla="*/ 23520 w 1340611"/>
              <a:gd name="connsiteY11" fmla="*/ 611438 h 1340459"/>
              <a:gd name="connsiteX12" fmla="*/ 0 w 1340611"/>
              <a:gd name="connsiteY12" fmla="*/ 705505 h 1340459"/>
              <a:gd name="connsiteX13" fmla="*/ 23520 w 1340611"/>
              <a:gd name="connsiteY13" fmla="*/ 1034740 h 1340459"/>
              <a:gd name="connsiteX14" fmla="*/ 35280 w 1340611"/>
              <a:gd name="connsiteY14" fmla="*/ 1070016 h 1340459"/>
              <a:gd name="connsiteX15" fmla="*/ 70559 w 1340611"/>
              <a:gd name="connsiteY15" fmla="*/ 1105291 h 1340459"/>
              <a:gd name="connsiteX16" fmla="*/ 199916 w 1340611"/>
              <a:gd name="connsiteY16" fmla="*/ 1187600 h 1340459"/>
              <a:gd name="connsiteX17" fmla="*/ 282234 w 1340611"/>
              <a:gd name="connsiteY17" fmla="*/ 1246392 h 1340459"/>
              <a:gd name="connsiteX18" fmla="*/ 376312 w 1340611"/>
              <a:gd name="connsiteY18" fmla="*/ 1293425 h 1340459"/>
              <a:gd name="connsiteX19" fmla="*/ 399832 w 1340611"/>
              <a:gd name="connsiteY19" fmla="*/ 1316942 h 1340459"/>
              <a:gd name="connsiteX20" fmla="*/ 470390 w 1340611"/>
              <a:gd name="connsiteY20" fmla="*/ 1328701 h 1340459"/>
              <a:gd name="connsiteX21" fmla="*/ 517429 w 1340611"/>
              <a:gd name="connsiteY21" fmla="*/ 1340459 h 1340459"/>
              <a:gd name="connsiteX22" fmla="*/ 764383 w 1340611"/>
              <a:gd name="connsiteY22" fmla="*/ 1328701 h 1340459"/>
              <a:gd name="connsiteX23" fmla="*/ 858461 w 1340611"/>
              <a:gd name="connsiteY23" fmla="*/ 1281667 h 1340459"/>
              <a:gd name="connsiteX24" fmla="*/ 964299 w 1340611"/>
              <a:gd name="connsiteY24" fmla="*/ 1246392 h 1340459"/>
              <a:gd name="connsiteX25" fmla="*/ 1046617 w 1340611"/>
              <a:gd name="connsiteY25" fmla="*/ 1187600 h 1340459"/>
              <a:gd name="connsiteX26" fmla="*/ 1117176 w 1340611"/>
              <a:gd name="connsiteY26" fmla="*/ 1152325 h 1340459"/>
              <a:gd name="connsiteX27" fmla="*/ 1175974 w 1340611"/>
              <a:gd name="connsiteY27" fmla="*/ 1070016 h 1340459"/>
              <a:gd name="connsiteX28" fmla="*/ 1199494 w 1340611"/>
              <a:gd name="connsiteY28" fmla="*/ 1034740 h 1340459"/>
              <a:gd name="connsiteX29" fmla="*/ 1234773 w 1340611"/>
              <a:gd name="connsiteY29" fmla="*/ 999465 h 1340459"/>
              <a:gd name="connsiteX30" fmla="*/ 1270052 w 1340611"/>
              <a:gd name="connsiteY30" fmla="*/ 952432 h 1340459"/>
              <a:gd name="connsiteX31" fmla="*/ 1317091 w 1340611"/>
              <a:gd name="connsiteY31" fmla="*/ 858364 h 1340459"/>
              <a:gd name="connsiteX32" fmla="*/ 1340611 w 1340611"/>
              <a:gd name="connsiteY32" fmla="*/ 776055 h 1340459"/>
              <a:gd name="connsiteX33" fmla="*/ 1328851 w 1340611"/>
              <a:gd name="connsiteY33" fmla="*/ 505612 h 1340459"/>
              <a:gd name="connsiteX34" fmla="*/ 1293572 w 1340611"/>
              <a:gd name="connsiteY34" fmla="*/ 411545 h 1340459"/>
              <a:gd name="connsiteX35" fmla="*/ 1281812 w 1340611"/>
              <a:gd name="connsiteY35" fmla="*/ 376270 h 1340459"/>
              <a:gd name="connsiteX36" fmla="*/ 1270052 w 1340611"/>
              <a:gd name="connsiteY36" fmla="*/ 329236 h 1340459"/>
              <a:gd name="connsiteX37" fmla="*/ 1175974 w 1340611"/>
              <a:gd name="connsiteY37" fmla="*/ 223410 h 1340459"/>
              <a:gd name="connsiteX38" fmla="*/ 1070137 w 1340611"/>
              <a:gd name="connsiteY38" fmla="*/ 105826 h 1340459"/>
              <a:gd name="connsiteX39" fmla="*/ 1046617 w 1340611"/>
              <a:gd name="connsiteY39" fmla="*/ 82309 h 1340459"/>
              <a:gd name="connsiteX40" fmla="*/ 1011338 w 1340611"/>
              <a:gd name="connsiteY40" fmla="*/ 70551 h 1340459"/>
              <a:gd name="connsiteX41" fmla="*/ 929020 w 1340611"/>
              <a:gd name="connsiteY41" fmla="*/ 23517 h 1340459"/>
              <a:gd name="connsiteX42" fmla="*/ 776143 w 1340611"/>
              <a:gd name="connsiteY42" fmla="*/ 0 h 1340459"/>
              <a:gd name="connsiteX43" fmla="*/ 587987 w 1340611"/>
              <a:gd name="connsiteY43" fmla="*/ 11759 h 1340459"/>
              <a:gd name="connsiteX44" fmla="*/ 552708 w 1340611"/>
              <a:gd name="connsiteY44" fmla="*/ 23517 h 1340459"/>
              <a:gd name="connsiteX45" fmla="*/ 493909 w 1340611"/>
              <a:gd name="connsiteY45" fmla="*/ 35276 h 1340459"/>
              <a:gd name="connsiteX46" fmla="*/ 411591 w 1340611"/>
              <a:gd name="connsiteY46" fmla="*/ 47034 h 1340459"/>
              <a:gd name="connsiteX47" fmla="*/ 364552 w 1340611"/>
              <a:gd name="connsiteY47" fmla="*/ 58793 h 1340459"/>
              <a:gd name="connsiteX48" fmla="*/ 270474 w 1340611"/>
              <a:gd name="connsiteY48" fmla="*/ 82309 h 1340459"/>
              <a:gd name="connsiteX49" fmla="*/ 235195 w 1340611"/>
              <a:gd name="connsiteY49" fmla="*/ 141101 h 1340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340611" h="1340459">
                <a:moveTo>
                  <a:pt x="552708" y="164618"/>
                </a:moveTo>
                <a:cubicBezTo>
                  <a:pt x="455824" y="171538"/>
                  <a:pt x="363823" y="171174"/>
                  <a:pt x="270474" y="199893"/>
                </a:cubicBezTo>
                <a:cubicBezTo>
                  <a:pt x="256966" y="204049"/>
                  <a:pt x="246955" y="215571"/>
                  <a:pt x="235195" y="223410"/>
                </a:cubicBezTo>
                <a:cubicBezTo>
                  <a:pt x="227355" y="239088"/>
                  <a:pt x="218582" y="254333"/>
                  <a:pt x="211676" y="270444"/>
                </a:cubicBezTo>
                <a:cubicBezTo>
                  <a:pt x="206793" y="281836"/>
                  <a:pt x="207659" y="296041"/>
                  <a:pt x="199916" y="305719"/>
                </a:cubicBezTo>
                <a:cubicBezTo>
                  <a:pt x="191087" y="316754"/>
                  <a:pt x="176397" y="321397"/>
                  <a:pt x="164637" y="329236"/>
                </a:cubicBezTo>
                <a:cubicBezTo>
                  <a:pt x="160717" y="340994"/>
                  <a:pt x="159753" y="354198"/>
                  <a:pt x="152877" y="364511"/>
                </a:cubicBezTo>
                <a:cubicBezTo>
                  <a:pt x="143652" y="378347"/>
                  <a:pt x="125036" y="384912"/>
                  <a:pt x="117598" y="399786"/>
                </a:cubicBezTo>
                <a:cubicBezTo>
                  <a:pt x="57511" y="519947"/>
                  <a:pt x="157470" y="406951"/>
                  <a:pt x="70559" y="493854"/>
                </a:cubicBezTo>
                <a:cubicBezTo>
                  <a:pt x="66639" y="505612"/>
                  <a:pt x="64343" y="518043"/>
                  <a:pt x="58799" y="529129"/>
                </a:cubicBezTo>
                <a:cubicBezTo>
                  <a:pt x="52478" y="541769"/>
                  <a:pt x="40847" y="551415"/>
                  <a:pt x="35280" y="564404"/>
                </a:cubicBezTo>
                <a:cubicBezTo>
                  <a:pt x="28913" y="579258"/>
                  <a:pt x="27960" y="595899"/>
                  <a:pt x="23520" y="611438"/>
                </a:cubicBezTo>
                <a:cubicBezTo>
                  <a:pt x="-588" y="695805"/>
                  <a:pt x="23910" y="585973"/>
                  <a:pt x="0" y="705505"/>
                </a:cubicBezTo>
                <a:cubicBezTo>
                  <a:pt x="7840" y="815250"/>
                  <a:pt x="12921" y="925227"/>
                  <a:pt x="23520" y="1034740"/>
                </a:cubicBezTo>
                <a:cubicBezTo>
                  <a:pt x="24714" y="1047077"/>
                  <a:pt x="28404" y="1059703"/>
                  <a:pt x="35280" y="1070016"/>
                </a:cubicBezTo>
                <a:cubicBezTo>
                  <a:pt x="44505" y="1083852"/>
                  <a:pt x="58043" y="1094341"/>
                  <a:pt x="70559" y="1105291"/>
                </a:cubicBezTo>
                <a:cubicBezTo>
                  <a:pt x="146706" y="1171912"/>
                  <a:pt x="110246" y="1137788"/>
                  <a:pt x="199916" y="1187600"/>
                </a:cubicBezTo>
                <a:cubicBezTo>
                  <a:pt x="297606" y="1241867"/>
                  <a:pt x="159954" y="1175071"/>
                  <a:pt x="282234" y="1246392"/>
                </a:cubicBezTo>
                <a:cubicBezTo>
                  <a:pt x="312519" y="1264056"/>
                  <a:pt x="376312" y="1293425"/>
                  <a:pt x="376312" y="1293425"/>
                </a:cubicBezTo>
                <a:cubicBezTo>
                  <a:pt x="384152" y="1301264"/>
                  <a:pt x="389451" y="1313050"/>
                  <a:pt x="399832" y="1316942"/>
                </a:cubicBezTo>
                <a:cubicBezTo>
                  <a:pt x="422158" y="1325313"/>
                  <a:pt x="447009" y="1324025"/>
                  <a:pt x="470390" y="1328701"/>
                </a:cubicBezTo>
                <a:cubicBezTo>
                  <a:pt x="486238" y="1331870"/>
                  <a:pt x="501749" y="1336540"/>
                  <a:pt x="517429" y="1340459"/>
                </a:cubicBezTo>
                <a:cubicBezTo>
                  <a:pt x="599747" y="1336540"/>
                  <a:pt x="682256" y="1335544"/>
                  <a:pt x="764383" y="1328701"/>
                </a:cubicBezTo>
                <a:cubicBezTo>
                  <a:pt x="798130" y="1325889"/>
                  <a:pt x="831840" y="1293497"/>
                  <a:pt x="858461" y="1281667"/>
                </a:cubicBezTo>
                <a:cubicBezTo>
                  <a:pt x="965028" y="1234309"/>
                  <a:pt x="839492" y="1315721"/>
                  <a:pt x="964299" y="1246392"/>
                </a:cubicBezTo>
                <a:cubicBezTo>
                  <a:pt x="1012243" y="1219760"/>
                  <a:pt x="1002531" y="1209641"/>
                  <a:pt x="1046617" y="1187600"/>
                </a:cubicBezTo>
                <a:cubicBezTo>
                  <a:pt x="1144004" y="1138910"/>
                  <a:pt x="1016055" y="1219727"/>
                  <a:pt x="1117176" y="1152325"/>
                </a:cubicBezTo>
                <a:cubicBezTo>
                  <a:pt x="1138782" y="1087507"/>
                  <a:pt x="1115097" y="1141030"/>
                  <a:pt x="1175974" y="1070016"/>
                </a:cubicBezTo>
                <a:cubicBezTo>
                  <a:pt x="1185172" y="1059286"/>
                  <a:pt x="1190446" y="1045597"/>
                  <a:pt x="1199494" y="1034740"/>
                </a:cubicBezTo>
                <a:cubicBezTo>
                  <a:pt x="1210141" y="1021965"/>
                  <a:pt x="1223950" y="1012091"/>
                  <a:pt x="1234773" y="999465"/>
                </a:cubicBezTo>
                <a:cubicBezTo>
                  <a:pt x="1247528" y="984586"/>
                  <a:pt x="1258292" y="968110"/>
                  <a:pt x="1270052" y="952432"/>
                </a:cubicBezTo>
                <a:cubicBezTo>
                  <a:pt x="1296570" y="872886"/>
                  <a:pt x="1261550" y="969434"/>
                  <a:pt x="1317091" y="858364"/>
                </a:cubicBezTo>
                <a:cubicBezTo>
                  <a:pt x="1325527" y="841494"/>
                  <a:pt x="1336843" y="791127"/>
                  <a:pt x="1340611" y="776055"/>
                </a:cubicBezTo>
                <a:cubicBezTo>
                  <a:pt x="1336691" y="685907"/>
                  <a:pt x="1335518" y="595598"/>
                  <a:pt x="1328851" y="505612"/>
                </a:cubicBezTo>
                <a:cubicBezTo>
                  <a:pt x="1325615" y="461932"/>
                  <a:pt x="1310462" y="450950"/>
                  <a:pt x="1293572" y="411545"/>
                </a:cubicBezTo>
                <a:cubicBezTo>
                  <a:pt x="1288689" y="400153"/>
                  <a:pt x="1285217" y="388188"/>
                  <a:pt x="1281812" y="376270"/>
                </a:cubicBezTo>
                <a:cubicBezTo>
                  <a:pt x="1277372" y="360731"/>
                  <a:pt x="1276419" y="344090"/>
                  <a:pt x="1270052" y="329236"/>
                </a:cubicBezTo>
                <a:cubicBezTo>
                  <a:pt x="1251648" y="286297"/>
                  <a:pt x="1201066" y="256862"/>
                  <a:pt x="1175974" y="223410"/>
                </a:cubicBezTo>
                <a:cubicBezTo>
                  <a:pt x="1120739" y="149772"/>
                  <a:pt x="1154552" y="190232"/>
                  <a:pt x="1070137" y="105826"/>
                </a:cubicBezTo>
                <a:cubicBezTo>
                  <a:pt x="1062297" y="97987"/>
                  <a:pt x="1057135" y="85814"/>
                  <a:pt x="1046617" y="82309"/>
                </a:cubicBezTo>
                <a:lnTo>
                  <a:pt x="1011338" y="70551"/>
                </a:lnTo>
                <a:cubicBezTo>
                  <a:pt x="987717" y="54805"/>
                  <a:pt x="956147" y="31654"/>
                  <a:pt x="929020" y="23517"/>
                </a:cubicBezTo>
                <a:cubicBezTo>
                  <a:pt x="914195" y="19070"/>
                  <a:pt x="785494" y="1336"/>
                  <a:pt x="776143" y="0"/>
                </a:cubicBezTo>
                <a:cubicBezTo>
                  <a:pt x="713424" y="3920"/>
                  <a:pt x="650483" y="5181"/>
                  <a:pt x="587987" y="11759"/>
                </a:cubicBezTo>
                <a:cubicBezTo>
                  <a:pt x="575659" y="13056"/>
                  <a:pt x="564734" y="20511"/>
                  <a:pt x="552708" y="23517"/>
                </a:cubicBezTo>
                <a:cubicBezTo>
                  <a:pt x="533317" y="28364"/>
                  <a:pt x="513625" y="31990"/>
                  <a:pt x="493909" y="35276"/>
                </a:cubicBezTo>
                <a:cubicBezTo>
                  <a:pt x="466568" y="39832"/>
                  <a:pt x="438862" y="42076"/>
                  <a:pt x="411591" y="47034"/>
                </a:cubicBezTo>
                <a:cubicBezTo>
                  <a:pt x="395689" y="49925"/>
                  <a:pt x="380329" y="55287"/>
                  <a:pt x="364552" y="58793"/>
                </a:cubicBezTo>
                <a:cubicBezTo>
                  <a:pt x="279400" y="77714"/>
                  <a:pt x="333522" y="61297"/>
                  <a:pt x="270474" y="82309"/>
                </a:cubicBezTo>
                <a:cubicBezTo>
                  <a:pt x="229652" y="123128"/>
                  <a:pt x="235195" y="100955"/>
                  <a:pt x="235195" y="141101"/>
                </a:cubicBezTo>
              </a:path>
            </a:pathLst>
          </a:custGeom>
          <a:ln>
            <a:solidFill>
              <a:srgbClr val="F7901E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Open Sans Light" charset="0"/>
              <a:ea typeface="ヒラギノ角ゴ ProN W3" charset="0"/>
              <a:cs typeface="ヒラギノ角ゴ ProN W3" charset="0"/>
              <a:sym typeface="Open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4565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7" grpId="0" animBg="1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E4B044-2569-3F43-8287-B21897D884B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54000" y="228600"/>
            <a:ext cx="12242800" cy="68580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600" cap="all" spc="-90">
                <a:solidFill>
                  <a:srgbClr val="F7901E"/>
                </a:solidFill>
                <a:latin typeface="+mj-lt"/>
                <a:ea typeface="+mj-ea"/>
                <a:cs typeface="+mj-cs"/>
                <a:sym typeface="Open Sans Extrabold" charset="0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0AA5B"/>
                </a:solidFill>
                <a:latin typeface="Open Sans Extrabold" charset="0"/>
                <a:ea typeface="ヒラギノ角ゴ ProN W6" charset="0"/>
                <a:cs typeface="ヒラギノ角ゴ ProN W6" charset="0"/>
                <a:sym typeface="Open Sans Extrabold" charset="0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0AA5B"/>
                </a:solidFill>
                <a:latin typeface="Open Sans Extrabold" charset="0"/>
                <a:ea typeface="ヒラギノ角ゴ ProN W6" charset="0"/>
                <a:cs typeface="ヒラギノ角ゴ ProN W6" charset="0"/>
                <a:sym typeface="Open Sans Extrabold" charset="0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0AA5B"/>
                </a:solidFill>
                <a:latin typeface="Open Sans Extrabold" charset="0"/>
                <a:ea typeface="ヒラギノ角ゴ ProN W6" charset="0"/>
                <a:cs typeface="ヒラギノ角ゴ ProN W6" charset="0"/>
                <a:sym typeface="Open Sans Extrabold" charset="0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0AA5B"/>
                </a:solidFill>
                <a:latin typeface="Open Sans Extrabold" charset="0"/>
                <a:ea typeface="ヒラギノ角ゴ ProN W6" charset="0"/>
                <a:cs typeface="ヒラギノ角ゴ ProN W6" charset="0"/>
                <a:sym typeface="Open Sans Extrabold" charset="0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Open Sans Extrabold" charset="0"/>
                <a:ea typeface="ヒラギノ角ゴ ProN W6" charset="0"/>
                <a:cs typeface="ヒラギノ角ゴ ProN W6" charset="0"/>
                <a:sym typeface="Open Sans Extrabold" charset="0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Open Sans Extrabold" charset="0"/>
                <a:ea typeface="ヒラギノ角ゴ ProN W6" charset="0"/>
                <a:cs typeface="ヒラギノ角ゴ ProN W6" charset="0"/>
                <a:sym typeface="Open Sans Extrabold" charset="0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Open Sans Extrabold" charset="0"/>
                <a:ea typeface="ヒラギノ角ゴ ProN W6" charset="0"/>
                <a:cs typeface="ヒラギノ角ゴ ProN W6" charset="0"/>
                <a:sym typeface="Open Sans Extrabold" charset="0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Open Sans Extrabold" charset="0"/>
                <a:ea typeface="ヒラギノ角ゴ ProN W6" charset="0"/>
                <a:cs typeface="ヒラギノ角ゴ ProN W6" charset="0"/>
                <a:sym typeface="Open Sans Extrabold" charset="0"/>
              </a:defRPr>
            </a:lvl9pPr>
          </a:lstStyle>
          <a:p>
            <a:r>
              <a:rPr lang="en-AU" dirty="0" smtClean="0"/>
              <a:t>ALLONS-Y!</a:t>
            </a:r>
            <a:endParaRPr lang="en-AU" dirty="0"/>
          </a:p>
        </p:txBody>
      </p:sp>
      <p:pic>
        <p:nvPicPr>
          <p:cNvPr id="4" name="Picture 3" descr="client-ap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300" y="8285"/>
            <a:ext cx="3365500" cy="270523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30200" y="1219200"/>
            <a:ext cx="75782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AU" b="1" dirty="0" smtClean="0">
                <a:solidFill>
                  <a:srgbClr val="26BDCF"/>
                </a:solidFill>
                <a:latin typeface="Open Sans"/>
                <a:cs typeface="Open Sans"/>
              </a:rPr>
              <a:t>Step 1. </a:t>
            </a:r>
            <a:r>
              <a:rPr lang="en-AU" dirty="0" smtClean="0">
                <a:solidFill>
                  <a:srgbClr val="26BDCF"/>
                </a:solidFill>
              </a:rPr>
              <a:t>Enable </a:t>
            </a:r>
            <a:r>
              <a:rPr lang="en-AU" dirty="0" err="1" smtClean="0">
                <a:solidFill>
                  <a:srgbClr val="26BDCF"/>
                </a:solidFill>
              </a:rPr>
              <a:t>collectd</a:t>
            </a:r>
            <a:r>
              <a:rPr lang="en-AU" dirty="0" smtClean="0">
                <a:solidFill>
                  <a:srgbClr val="26BDCF"/>
                </a:solidFill>
              </a:rPr>
              <a:t> </a:t>
            </a:r>
            <a:r>
              <a:rPr lang="en-AU" dirty="0" err="1" smtClean="0">
                <a:solidFill>
                  <a:srgbClr val="26BDCF"/>
                </a:solidFill>
              </a:rPr>
              <a:t>cpu</a:t>
            </a:r>
            <a:r>
              <a:rPr lang="en-AU" dirty="0" smtClean="0">
                <a:solidFill>
                  <a:srgbClr val="26BDCF"/>
                </a:solidFill>
              </a:rPr>
              <a:t>, load and process </a:t>
            </a:r>
          </a:p>
          <a:p>
            <a:pPr algn="l">
              <a:lnSpc>
                <a:spcPct val="100000"/>
              </a:lnSpc>
            </a:pPr>
            <a:r>
              <a:rPr lang="en-AU" dirty="0" smtClean="0">
                <a:solidFill>
                  <a:srgbClr val="26BDCF"/>
                </a:solidFill>
              </a:rPr>
              <a:t>plugins on source </a:t>
            </a:r>
            <a:r>
              <a:rPr lang="en-AU" dirty="0" err="1" smtClean="0">
                <a:solidFill>
                  <a:srgbClr val="26BDCF"/>
                </a:solidFill>
              </a:rPr>
              <a:t>vms</a:t>
            </a:r>
            <a:r>
              <a:rPr lang="en-AU" dirty="0" smtClean="0">
                <a:solidFill>
                  <a:srgbClr val="26BDCF"/>
                </a:solidFill>
              </a:rPr>
              <a:t> and write events into local files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54000" y="2438400"/>
            <a:ext cx="9448800" cy="2438400"/>
            <a:chOff x="254000" y="3048000"/>
            <a:chExt cx="10700545" cy="3011269"/>
          </a:xfrm>
        </p:grpSpPr>
        <p:pic>
          <p:nvPicPr>
            <p:cNvPr id="13" name="Picture 12" descr="Screen Shot 2014-08-29 at 8.42.17 pm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001" y="3048000"/>
              <a:ext cx="10591800" cy="436756"/>
            </a:xfrm>
            <a:prstGeom prst="rect">
              <a:avLst/>
            </a:prstGeom>
          </p:spPr>
        </p:pic>
        <p:pic>
          <p:nvPicPr>
            <p:cNvPr id="15" name="Picture 14" descr="Screen Shot 2014-08-29 at 8.46.21 pm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000" y="3581400"/>
              <a:ext cx="10700545" cy="2477869"/>
            </a:xfrm>
            <a:prstGeom prst="rect">
              <a:avLst/>
            </a:prstGeom>
          </p:spPr>
        </p:pic>
      </p:grpSp>
      <p:sp>
        <p:nvSpPr>
          <p:cNvPr id="16" name="Rectangle 15"/>
          <p:cNvSpPr/>
          <p:nvPr/>
        </p:nvSpPr>
        <p:spPr>
          <a:xfrm>
            <a:off x="254000" y="5257800"/>
            <a:ext cx="11277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AU" b="1" dirty="0">
                <a:solidFill>
                  <a:srgbClr val="26BDCF"/>
                </a:solidFill>
                <a:latin typeface="Open Sans"/>
                <a:cs typeface="Open Sans"/>
              </a:rPr>
              <a:t>Step </a:t>
            </a:r>
            <a:r>
              <a:rPr lang="en-AU" b="1" dirty="0" smtClean="0">
                <a:solidFill>
                  <a:srgbClr val="26BDCF"/>
                </a:solidFill>
                <a:latin typeface="Open Sans"/>
                <a:cs typeface="Open Sans"/>
              </a:rPr>
              <a:t>2. </a:t>
            </a:r>
            <a:r>
              <a:rPr lang="en-AU" dirty="0" smtClean="0">
                <a:solidFill>
                  <a:srgbClr val="26BDCF"/>
                </a:solidFill>
              </a:rPr>
              <a:t>Check out collected </a:t>
            </a:r>
            <a:r>
              <a:rPr lang="en-AU" dirty="0" err="1" smtClean="0">
                <a:solidFill>
                  <a:srgbClr val="26BDCF"/>
                </a:solidFill>
              </a:rPr>
              <a:t>rrd</a:t>
            </a:r>
            <a:r>
              <a:rPr lang="en-AU" dirty="0" smtClean="0">
                <a:solidFill>
                  <a:srgbClr val="26BDCF"/>
                </a:solidFill>
              </a:rPr>
              <a:t> files and make yourself a graph</a:t>
            </a:r>
            <a:endParaRPr lang="en-AU" dirty="0">
              <a:solidFill>
                <a:srgbClr val="26BDCF"/>
              </a:solidFill>
            </a:endParaRPr>
          </a:p>
        </p:txBody>
      </p:sp>
      <p:pic>
        <p:nvPicPr>
          <p:cNvPr id="17" name="Picture 16" descr="Screen Shot 2014-08-29 at 8.48.51 pm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049"/>
          <a:stretch/>
        </p:blipFill>
        <p:spPr>
          <a:xfrm>
            <a:off x="254000" y="5943600"/>
            <a:ext cx="9614619" cy="1121903"/>
          </a:xfrm>
          <a:prstGeom prst="rect">
            <a:avLst/>
          </a:prstGeom>
        </p:spPr>
      </p:pic>
      <p:pic>
        <p:nvPicPr>
          <p:cNvPr id="20" name="Picture 19" descr="Screen Shot 2014-08-29 at 8.59.53 p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7391400"/>
            <a:ext cx="12344400" cy="533400"/>
          </a:xfrm>
          <a:prstGeom prst="rect">
            <a:avLst/>
          </a:prstGeom>
        </p:spPr>
      </p:pic>
      <p:pic>
        <p:nvPicPr>
          <p:cNvPr id="21" name="Picture 20" descr="Screen Shot 2014-08-29 at 9.02.45 pm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8305800"/>
            <a:ext cx="9220200" cy="431800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254000" y="8915400"/>
            <a:ext cx="11277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AU" b="1" dirty="0">
                <a:solidFill>
                  <a:srgbClr val="26BDCF"/>
                </a:solidFill>
                <a:latin typeface="Open Sans"/>
                <a:cs typeface="Open Sans"/>
              </a:rPr>
              <a:t>Step 3</a:t>
            </a:r>
            <a:r>
              <a:rPr lang="en-AU" b="1" dirty="0" smtClean="0">
                <a:solidFill>
                  <a:srgbClr val="26BDCF"/>
                </a:solidFill>
                <a:latin typeface="Open Sans"/>
                <a:cs typeface="Open Sans"/>
              </a:rPr>
              <a:t>. </a:t>
            </a:r>
            <a:r>
              <a:rPr lang="en-AU" dirty="0" smtClean="0">
                <a:solidFill>
                  <a:srgbClr val="26BDCF"/>
                </a:solidFill>
              </a:rPr>
              <a:t>Repeat on web-service </a:t>
            </a:r>
            <a:r>
              <a:rPr lang="en-AU" dirty="0" err="1" smtClean="0">
                <a:solidFill>
                  <a:srgbClr val="26BDCF"/>
                </a:solidFill>
              </a:rPr>
              <a:t>vm</a:t>
            </a:r>
            <a:endParaRPr lang="en-AU" dirty="0">
              <a:solidFill>
                <a:srgbClr val="26BDC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5254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E4B044-2569-3F43-8287-B21897D884B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54000" y="228600"/>
            <a:ext cx="12242800" cy="190500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600" cap="all" spc="-90">
                <a:solidFill>
                  <a:srgbClr val="F7901E"/>
                </a:solidFill>
                <a:latin typeface="+mj-lt"/>
                <a:ea typeface="+mj-ea"/>
                <a:cs typeface="+mj-cs"/>
                <a:sym typeface="Open Sans Extrabold" charset="0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0AA5B"/>
                </a:solidFill>
                <a:latin typeface="Open Sans Extrabold" charset="0"/>
                <a:ea typeface="ヒラギノ角ゴ ProN W6" charset="0"/>
                <a:cs typeface="ヒラギノ角ゴ ProN W6" charset="0"/>
                <a:sym typeface="Open Sans Extrabold" charset="0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0AA5B"/>
                </a:solidFill>
                <a:latin typeface="Open Sans Extrabold" charset="0"/>
                <a:ea typeface="ヒラギノ角ゴ ProN W6" charset="0"/>
                <a:cs typeface="ヒラギノ角ゴ ProN W6" charset="0"/>
                <a:sym typeface="Open Sans Extrabold" charset="0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0AA5B"/>
                </a:solidFill>
                <a:latin typeface="Open Sans Extrabold" charset="0"/>
                <a:ea typeface="ヒラギノ角ゴ ProN W6" charset="0"/>
                <a:cs typeface="ヒラギノ角ゴ ProN W6" charset="0"/>
                <a:sym typeface="Open Sans Extrabold" charset="0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0AA5B"/>
                </a:solidFill>
                <a:latin typeface="Open Sans Extrabold" charset="0"/>
                <a:ea typeface="ヒラギノ角ゴ ProN W6" charset="0"/>
                <a:cs typeface="ヒラギノ角ゴ ProN W6" charset="0"/>
                <a:sym typeface="Open Sans Extrabold" charset="0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Open Sans Extrabold" charset="0"/>
                <a:ea typeface="ヒラギノ角ゴ ProN W6" charset="0"/>
                <a:cs typeface="ヒラギノ角ゴ ProN W6" charset="0"/>
                <a:sym typeface="Open Sans Extrabold" charset="0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Open Sans Extrabold" charset="0"/>
                <a:ea typeface="ヒラギノ角ゴ ProN W6" charset="0"/>
                <a:cs typeface="ヒラギノ角ゴ ProN W6" charset="0"/>
                <a:sym typeface="Open Sans Extrabold" charset="0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Open Sans Extrabold" charset="0"/>
                <a:ea typeface="ヒラギノ角ゴ ProN W6" charset="0"/>
                <a:cs typeface="ヒラギノ角ゴ ProN W6" charset="0"/>
                <a:sym typeface="Open Sans Extrabold" charset="0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Open Sans Extrabold" charset="0"/>
                <a:ea typeface="ヒラギノ角ゴ ProN W6" charset="0"/>
                <a:cs typeface="ヒラギノ角ゴ ProN W6" charset="0"/>
                <a:sym typeface="Open Sans Extrabold" charset="0"/>
              </a:defRPr>
            </a:lvl9pPr>
          </a:lstStyle>
          <a:p>
            <a:r>
              <a:rPr lang="en-AU" dirty="0" smtClean="0"/>
              <a:t>Riemann – it is a beautiful thing</a:t>
            </a:r>
            <a:endParaRPr lang="en-AU" dirty="0"/>
          </a:p>
        </p:txBody>
      </p:sp>
      <p:pic>
        <p:nvPicPr>
          <p:cNvPr id="4" name="Picture 3" descr="health-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200" y="1981200"/>
            <a:ext cx="9241683" cy="7238999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63185" y="1904995"/>
            <a:ext cx="4208298" cy="1569660"/>
            <a:chOff x="-449098" y="8001000"/>
            <a:chExt cx="4208298" cy="1997087"/>
          </a:xfrm>
        </p:grpSpPr>
        <p:sp>
          <p:nvSpPr>
            <p:cNvPr id="12" name="Right Arrow 11"/>
            <p:cNvSpPr/>
            <p:nvPr/>
          </p:nvSpPr>
          <p:spPr bwMode="auto">
            <a:xfrm>
              <a:off x="2997200" y="8001000"/>
              <a:ext cx="762000" cy="762000"/>
            </a:xfrm>
            <a:prstGeom prst="rightArrow">
              <a:avLst/>
            </a:prstGeom>
            <a:solidFill>
              <a:srgbClr val="F7901E"/>
            </a:solidFill>
            <a:ln>
              <a:noFill/>
            </a:ln>
          </p:spPr>
          <p:txBody>
            <a:bodyPr lIns="457200" tIns="228600" rIns="457200" bIns="228600" rtlCol="0" anchor="ctr"/>
            <a:lstStyle/>
            <a:p>
              <a:pPr algn="ctr">
                <a:lnSpc>
                  <a:spcPct val="100000"/>
                </a:lnSpc>
              </a:pPr>
              <a:endParaRPr lang="en-AU" dirty="0" smtClean="0">
                <a:solidFill>
                  <a:srgbClr val="F7901E"/>
                </a:solidFill>
                <a:ea typeface="ＭＳ Ｐゴシック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449098" y="8001000"/>
              <a:ext cx="4040289" cy="19970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AU" b="1" dirty="0" smtClean="0">
                  <a:solidFill>
                    <a:srgbClr val="26BDCF"/>
                  </a:solidFill>
                </a:rPr>
                <a:t>Events temporarily </a:t>
              </a:r>
            </a:p>
            <a:p>
              <a:pPr algn="l">
                <a:lnSpc>
                  <a:spcPct val="100000"/>
                </a:lnSpc>
              </a:pPr>
              <a:r>
                <a:rPr lang="en-AU" b="1" dirty="0" smtClean="0">
                  <a:solidFill>
                    <a:srgbClr val="26BDCF"/>
                  </a:solidFill>
                </a:rPr>
                <a:t>kept in an index</a:t>
              </a:r>
            </a:p>
            <a:p>
              <a:pPr algn="l">
                <a:lnSpc>
                  <a:spcPct val="100000"/>
                </a:lnSpc>
              </a:pPr>
              <a:r>
                <a:rPr lang="en-AU" b="1" dirty="0" smtClean="0">
                  <a:solidFill>
                    <a:srgbClr val="26BDCF"/>
                  </a:solidFill>
                </a:rPr>
                <a:t>Keyed by [:host :service] </a:t>
              </a:r>
            </a:p>
            <a:p>
              <a:pPr algn="l">
                <a:lnSpc>
                  <a:spcPct val="100000"/>
                </a:lnSpc>
              </a:pPr>
              <a:r>
                <a:rPr lang="en-AU" b="1" dirty="0" smtClean="0">
                  <a:solidFill>
                    <a:srgbClr val="26BDCF"/>
                  </a:solidFill>
                </a:rPr>
                <a:t>to be queried by dashboard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806598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E4B044-2569-3F43-8287-B21897D884B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54000" y="228600"/>
            <a:ext cx="12242800" cy="190500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600" cap="all" spc="-90">
                <a:solidFill>
                  <a:srgbClr val="F7901E"/>
                </a:solidFill>
                <a:latin typeface="+mj-lt"/>
                <a:ea typeface="+mj-ea"/>
                <a:cs typeface="+mj-cs"/>
                <a:sym typeface="Open Sans Extrabold" charset="0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0AA5B"/>
                </a:solidFill>
                <a:latin typeface="Open Sans Extrabold" charset="0"/>
                <a:ea typeface="ヒラギノ角ゴ ProN W6" charset="0"/>
                <a:cs typeface="ヒラギノ角ゴ ProN W6" charset="0"/>
                <a:sym typeface="Open Sans Extrabold" charset="0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0AA5B"/>
                </a:solidFill>
                <a:latin typeface="Open Sans Extrabold" charset="0"/>
                <a:ea typeface="ヒラギノ角ゴ ProN W6" charset="0"/>
                <a:cs typeface="ヒラギノ角ゴ ProN W6" charset="0"/>
                <a:sym typeface="Open Sans Extrabold" charset="0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0AA5B"/>
                </a:solidFill>
                <a:latin typeface="Open Sans Extrabold" charset="0"/>
                <a:ea typeface="ヒラギノ角ゴ ProN W6" charset="0"/>
                <a:cs typeface="ヒラギノ角ゴ ProN W6" charset="0"/>
                <a:sym typeface="Open Sans Extrabold" charset="0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0AA5B"/>
                </a:solidFill>
                <a:latin typeface="Open Sans Extrabold" charset="0"/>
                <a:ea typeface="ヒラギノ角ゴ ProN W6" charset="0"/>
                <a:cs typeface="ヒラギノ角ゴ ProN W6" charset="0"/>
                <a:sym typeface="Open Sans Extrabold" charset="0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Open Sans Extrabold" charset="0"/>
                <a:ea typeface="ヒラギノ角ゴ ProN W6" charset="0"/>
                <a:cs typeface="ヒラギノ角ゴ ProN W6" charset="0"/>
                <a:sym typeface="Open Sans Extrabold" charset="0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Open Sans Extrabold" charset="0"/>
                <a:ea typeface="ヒラギノ角ゴ ProN W6" charset="0"/>
                <a:cs typeface="ヒラギノ角ゴ ProN W6" charset="0"/>
                <a:sym typeface="Open Sans Extrabold" charset="0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Open Sans Extrabold" charset="0"/>
                <a:ea typeface="ヒラギノ角ゴ ProN W6" charset="0"/>
                <a:cs typeface="ヒラギノ角ゴ ProN W6" charset="0"/>
                <a:sym typeface="Open Sans Extrabold" charset="0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Open Sans Extrabold" charset="0"/>
                <a:ea typeface="ヒラギノ角ゴ ProN W6" charset="0"/>
                <a:cs typeface="ヒラギノ角ゴ ProN W6" charset="0"/>
                <a:sym typeface="Open Sans Extrabold" charset="0"/>
              </a:defRPr>
            </a:lvl9pPr>
          </a:lstStyle>
          <a:p>
            <a:r>
              <a:rPr lang="en-AU" dirty="0" smtClean="0"/>
              <a:t>Riemann – The magic of streams</a:t>
            </a:r>
            <a:endParaRPr lang="en-AU" dirty="0"/>
          </a:p>
        </p:txBody>
      </p:sp>
      <p:pic>
        <p:nvPicPr>
          <p:cNvPr id="5" name="Picture 4" descr="Screen Shot 2014-08-29 at 9.41.1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200" y="1524000"/>
            <a:ext cx="5367564" cy="3512663"/>
          </a:xfrm>
          <a:prstGeom prst="rect">
            <a:avLst/>
          </a:prstGeom>
        </p:spPr>
      </p:pic>
      <p:pic>
        <p:nvPicPr>
          <p:cNvPr id="7" name="Picture 6" descr="Screen Shot 2014-08-29 at 9.50.0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2133600"/>
            <a:ext cx="6438900" cy="1651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82600" y="1600200"/>
            <a:ext cx="4262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AU" b="1" dirty="0" smtClean="0">
                <a:solidFill>
                  <a:srgbClr val="26BDCF"/>
                </a:solidFill>
              </a:rPr>
              <a:t>2 Streams: FILTER and ALERT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30200" y="5181600"/>
            <a:ext cx="9852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AU" b="1" dirty="0" smtClean="0">
                <a:solidFill>
                  <a:srgbClr val="26BDCF"/>
                </a:solidFill>
              </a:rPr>
              <a:t>3x2 Streams: SPLIT, DETECT STATE CHANGE and ALERT BUT NO SPAM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482600" y="5715000"/>
            <a:ext cx="9448800" cy="2006600"/>
            <a:chOff x="1168400" y="7010400"/>
            <a:chExt cx="9448800" cy="2006600"/>
          </a:xfrm>
        </p:grpSpPr>
        <p:pic>
          <p:nvPicPr>
            <p:cNvPr id="8" name="Picture 7" descr="Screen Shot 2014-08-29 at 9.52.47 pm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50000" y="7010400"/>
              <a:ext cx="4267200" cy="1795216"/>
            </a:xfrm>
            <a:prstGeom prst="rect">
              <a:avLst/>
            </a:prstGeom>
          </p:spPr>
        </p:pic>
        <p:pic>
          <p:nvPicPr>
            <p:cNvPr id="9" name="Picture 8" descr="Screen Shot 2014-08-29 at 9.52.41 pm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4400" y="7620000"/>
              <a:ext cx="2921000" cy="639423"/>
            </a:xfrm>
            <a:prstGeom prst="rect">
              <a:avLst/>
            </a:prstGeom>
          </p:spPr>
        </p:pic>
        <p:pic>
          <p:nvPicPr>
            <p:cNvPr id="10" name="Picture 9" descr="Screen Shot 2014-08-29 at 9.52.30 pm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8400" y="7772400"/>
              <a:ext cx="2178963" cy="1244600"/>
            </a:xfrm>
            <a:prstGeom prst="rect">
              <a:avLst/>
            </a:prstGeom>
          </p:spPr>
        </p:pic>
      </p:grpSp>
      <p:pic>
        <p:nvPicPr>
          <p:cNvPr id="20" name="Picture 19" descr="Screen Shot 2014-08-29 at 9.58.13 pm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8001000"/>
            <a:ext cx="68453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42005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E4B044-2569-3F43-8287-B21897D884B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54000" y="228600"/>
            <a:ext cx="12242800" cy="68580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600" cap="all" spc="-90">
                <a:solidFill>
                  <a:srgbClr val="F7901E"/>
                </a:solidFill>
                <a:latin typeface="+mj-lt"/>
                <a:ea typeface="+mj-ea"/>
                <a:cs typeface="+mj-cs"/>
                <a:sym typeface="Open Sans Extrabold" charset="0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0AA5B"/>
                </a:solidFill>
                <a:latin typeface="Open Sans Extrabold" charset="0"/>
                <a:ea typeface="ヒラギノ角ゴ ProN W6" charset="0"/>
                <a:cs typeface="ヒラギノ角ゴ ProN W6" charset="0"/>
                <a:sym typeface="Open Sans Extrabold" charset="0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0AA5B"/>
                </a:solidFill>
                <a:latin typeface="Open Sans Extrabold" charset="0"/>
                <a:ea typeface="ヒラギノ角ゴ ProN W6" charset="0"/>
                <a:cs typeface="ヒラギノ角ゴ ProN W6" charset="0"/>
                <a:sym typeface="Open Sans Extrabold" charset="0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0AA5B"/>
                </a:solidFill>
                <a:latin typeface="Open Sans Extrabold" charset="0"/>
                <a:ea typeface="ヒラギノ角ゴ ProN W6" charset="0"/>
                <a:cs typeface="ヒラギノ角ゴ ProN W6" charset="0"/>
                <a:sym typeface="Open Sans Extrabold" charset="0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0AA5B"/>
                </a:solidFill>
                <a:latin typeface="Open Sans Extrabold" charset="0"/>
                <a:ea typeface="ヒラギノ角ゴ ProN W6" charset="0"/>
                <a:cs typeface="ヒラギノ角ゴ ProN W6" charset="0"/>
                <a:sym typeface="Open Sans Extrabold" charset="0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Open Sans Extrabold" charset="0"/>
                <a:ea typeface="ヒラギノ角ゴ ProN W6" charset="0"/>
                <a:cs typeface="ヒラギノ角ゴ ProN W6" charset="0"/>
                <a:sym typeface="Open Sans Extrabold" charset="0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Open Sans Extrabold" charset="0"/>
                <a:ea typeface="ヒラギノ角ゴ ProN W6" charset="0"/>
                <a:cs typeface="ヒラギノ角ゴ ProN W6" charset="0"/>
                <a:sym typeface="Open Sans Extrabold" charset="0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Open Sans Extrabold" charset="0"/>
                <a:ea typeface="ヒラギノ角ゴ ProN W6" charset="0"/>
                <a:cs typeface="ヒラギノ角ゴ ProN W6" charset="0"/>
                <a:sym typeface="Open Sans Extrabold" charset="0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Open Sans Extrabold" charset="0"/>
                <a:ea typeface="ヒラギノ角ゴ ProN W6" charset="0"/>
                <a:cs typeface="ヒラギノ角ゴ ProN W6" charset="0"/>
                <a:sym typeface="Open Sans Extrabold" charset="0"/>
              </a:defRPr>
            </a:lvl9pPr>
          </a:lstStyle>
          <a:p>
            <a:r>
              <a:rPr lang="en-AU" dirty="0" smtClean="0"/>
              <a:t>LETS GET THOSE EVENTS TO RIEMANN</a:t>
            </a:r>
            <a:endParaRPr lang="en-AU" dirty="0"/>
          </a:p>
        </p:txBody>
      </p:sp>
      <p:sp>
        <p:nvSpPr>
          <p:cNvPr id="11" name="TextBox 10"/>
          <p:cNvSpPr txBox="1"/>
          <p:nvPr/>
        </p:nvSpPr>
        <p:spPr>
          <a:xfrm>
            <a:off x="330200" y="1219200"/>
            <a:ext cx="8720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AU" b="1" dirty="0" smtClean="0">
                <a:solidFill>
                  <a:srgbClr val="26BDCF"/>
                </a:solidFill>
                <a:latin typeface="Open Sans"/>
                <a:cs typeface="Open Sans"/>
              </a:rPr>
              <a:t>Step 1. </a:t>
            </a:r>
            <a:r>
              <a:rPr lang="en-AU" dirty="0" smtClean="0">
                <a:solidFill>
                  <a:srgbClr val="26BDCF"/>
                </a:solidFill>
              </a:rPr>
              <a:t>Enable Riemann and its dashboard on monitoring </a:t>
            </a:r>
            <a:r>
              <a:rPr lang="en-AU" dirty="0" err="1" smtClean="0">
                <a:solidFill>
                  <a:srgbClr val="26BDCF"/>
                </a:solidFill>
              </a:rPr>
              <a:t>vm</a:t>
            </a:r>
            <a:endParaRPr lang="en-AU" dirty="0" smtClean="0">
              <a:solidFill>
                <a:srgbClr val="26BDCF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4000" y="5257800"/>
            <a:ext cx="11277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AU" b="1" dirty="0">
                <a:solidFill>
                  <a:srgbClr val="26BDCF"/>
                </a:solidFill>
                <a:latin typeface="Open Sans"/>
                <a:cs typeface="Open Sans"/>
              </a:rPr>
              <a:t>Step </a:t>
            </a:r>
            <a:r>
              <a:rPr lang="en-AU" b="1" dirty="0" smtClean="0">
                <a:solidFill>
                  <a:srgbClr val="26BDCF"/>
                </a:solidFill>
                <a:latin typeface="Open Sans"/>
                <a:cs typeface="Open Sans"/>
              </a:rPr>
              <a:t>2. </a:t>
            </a:r>
            <a:r>
              <a:rPr lang="en-AU" dirty="0" smtClean="0">
                <a:solidFill>
                  <a:srgbClr val="26BDCF"/>
                </a:solidFill>
              </a:rPr>
              <a:t>Enable </a:t>
            </a:r>
            <a:r>
              <a:rPr lang="en-AU" dirty="0" err="1" smtClean="0">
                <a:solidFill>
                  <a:srgbClr val="26BDCF"/>
                </a:solidFill>
              </a:rPr>
              <a:t>riemann_write</a:t>
            </a:r>
            <a:r>
              <a:rPr lang="en-AU" dirty="0" smtClean="0">
                <a:solidFill>
                  <a:srgbClr val="26BDCF"/>
                </a:solidFill>
              </a:rPr>
              <a:t> plugin on client-app and web-service </a:t>
            </a:r>
            <a:r>
              <a:rPr lang="en-AU" dirty="0" err="1" smtClean="0">
                <a:solidFill>
                  <a:srgbClr val="26BDCF"/>
                </a:solidFill>
              </a:rPr>
              <a:t>vms</a:t>
            </a:r>
            <a:endParaRPr lang="en-AU" dirty="0" smtClean="0">
              <a:solidFill>
                <a:srgbClr val="26BDCF"/>
              </a:solidFill>
            </a:endParaRPr>
          </a:p>
          <a:p>
            <a:pPr algn="l">
              <a:lnSpc>
                <a:spcPct val="100000"/>
              </a:lnSpc>
            </a:pPr>
            <a:r>
              <a:rPr lang="en-AU" dirty="0" smtClean="0">
                <a:solidFill>
                  <a:srgbClr val="26BDCF"/>
                </a:solidFill>
              </a:rPr>
              <a:t>	  and restart </a:t>
            </a:r>
            <a:r>
              <a:rPr lang="en-AU" dirty="0" err="1" smtClean="0">
                <a:solidFill>
                  <a:srgbClr val="26BDCF"/>
                </a:solidFill>
              </a:rPr>
              <a:t>collectd</a:t>
            </a:r>
            <a:endParaRPr lang="en-AU" dirty="0">
              <a:solidFill>
                <a:srgbClr val="26BDCF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30200" y="8077200"/>
            <a:ext cx="11277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AU" b="1" dirty="0">
                <a:solidFill>
                  <a:srgbClr val="26BDCF"/>
                </a:solidFill>
                <a:latin typeface="Open Sans"/>
                <a:cs typeface="Open Sans"/>
              </a:rPr>
              <a:t>Step 3</a:t>
            </a:r>
            <a:r>
              <a:rPr lang="en-AU" b="1" dirty="0" smtClean="0">
                <a:solidFill>
                  <a:srgbClr val="26BDCF"/>
                </a:solidFill>
                <a:latin typeface="Open Sans"/>
                <a:cs typeface="Open Sans"/>
              </a:rPr>
              <a:t>. </a:t>
            </a:r>
            <a:r>
              <a:rPr lang="en-AU" dirty="0" smtClean="0">
                <a:solidFill>
                  <a:srgbClr val="26BDCF"/>
                </a:solidFill>
              </a:rPr>
              <a:t>Repeat step 2 on web-service </a:t>
            </a:r>
            <a:r>
              <a:rPr lang="en-AU" dirty="0" err="1" smtClean="0">
                <a:solidFill>
                  <a:srgbClr val="26BDCF"/>
                </a:solidFill>
              </a:rPr>
              <a:t>vm</a:t>
            </a:r>
            <a:endParaRPr lang="en-AU" dirty="0">
              <a:solidFill>
                <a:srgbClr val="26BDCF"/>
              </a:solidFill>
            </a:endParaRPr>
          </a:p>
        </p:txBody>
      </p:sp>
      <p:pic>
        <p:nvPicPr>
          <p:cNvPr id="5" name="Picture 4" descr="monitoring-serv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239" y="0"/>
            <a:ext cx="2487561" cy="5638800"/>
          </a:xfrm>
          <a:prstGeom prst="rect">
            <a:avLst/>
          </a:prstGeom>
        </p:spPr>
      </p:pic>
      <p:pic>
        <p:nvPicPr>
          <p:cNvPr id="6" name="Picture 5" descr="Screen Shot 2014-08-29 at 9.19.0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" y="2286000"/>
            <a:ext cx="9677400" cy="431800"/>
          </a:xfrm>
          <a:prstGeom prst="rect">
            <a:avLst/>
          </a:prstGeom>
        </p:spPr>
      </p:pic>
      <p:pic>
        <p:nvPicPr>
          <p:cNvPr id="7" name="Picture 6" descr="Screen Shot 2014-08-29 at 9.21.06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2895600"/>
            <a:ext cx="9753600" cy="209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5996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E4B044-2569-3F43-8287-B21897D884B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54000" y="228600"/>
            <a:ext cx="12242800" cy="68580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600" cap="all" spc="-90">
                <a:solidFill>
                  <a:srgbClr val="F7901E"/>
                </a:solidFill>
                <a:latin typeface="+mj-lt"/>
                <a:ea typeface="+mj-ea"/>
                <a:cs typeface="+mj-cs"/>
                <a:sym typeface="Open Sans Extrabold" charset="0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0AA5B"/>
                </a:solidFill>
                <a:latin typeface="Open Sans Extrabold" charset="0"/>
                <a:ea typeface="ヒラギノ角ゴ ProN W6" charset="0"/>
                <a:cs typeface="ヒラギノ角ゴ ProN W6" charset="0"/>
                <a:sym typeface="Open Sans Extrabold" charset="0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0AA5B"/>
                </a:solidFill>
                <a:latin typeface="Open Sans Extrabold" charset="0"/>
                <a:ea typeface="ヒラギノ角ゴ ProN W6" charset="0"/>
                <a:cs typeface="ヒラギノ角ゴ ProN W6" charset="0"/>
                <a:sym typeface="Open Sans Extrabold" charset="0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0AA5B"/>
                </a:solidFill>
                <a:latin typeface="Open Sans Extrabold" charset="0"/>
                <a:ea typeface="ヒラギノ角ゴ ProN W6" charset="0"/>
                <a:cs typeface="ヒラギノ角ゴ ProN W6" charset="0"/>
                <a:sym typeface="Open Sans Extrabold" charset="0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00AA5B"/>
                </a:solidFill>
                <a:latin typeface="Open Sans Extrabold" charset="0"/>
                <a:ea typeface="ヒラギノ角ゴ ProN W6" charset="0"/>
                <a:cs typeface="ヒラギノ角ゴ ProN W6" charset="0"/>
                <a:sym typeface="Open Sans Extrabold" charset="0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Open Sans Extrabold" charset="0"/>
                <a:ea typeface="ヒラギノ角ゴ ProN W6" charset="0"/>
                <a:cs typeface="ヒラギノ角ゴ ProN W6" charset="0"/>
                <a:sym typeface="Open Sans Extrabold" charset="0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Open Sans Extrabold" charset="0"/>
                <a:ea typeface="ヒラギノ角ゴ ProN W6" charset="0"/>
                <a:cs typeface="ヒラギノ角ゴ ProN W6" charset="0"/>
                <a:sym typeface="Open Sans Extrabold" charset="0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Open Sans Extrabold" charset="0"/>
                <a:ea typeface="ヒラギノ角ゴ ProN W6" charset="0"/>
                <a:cs typeface="ヒラギノ角ゴ ProN W6" charset="0"/>
                <a:sym typeface="Open Sans Extrabold" charset="0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Open Sans Extrabold" charset="0"/>
                <a:ea typeface="ヒラギノ角ゴ ProN W6" charset="0"/>
                <a:cs typeface="ヒラギノ角ゴ ProN W6" charset="0"/>
                <a:sym typeface="Open Sans Extrabold" charset="0"/>
              </a:defRPr>
            </a:lvl9pPr>
          </a:lstStyle>
          <a:p>
            <a:r>
              <a:rPr lang="en-AU" dirty="0" smtClean="0"/>
              <a:t>A GLANCE AT THE RIEMANN CONFIG &amp; LOG</a:t>
            </a:r>
            <a:endParaRPr lang="en-AU" dirty="0"/>
          </a:p>
        </p:txBody>
      </p:sp>
      <p:sp>
        <p:nvSpPr>
          <p:cNvPr id="11" name="TextBox 10"/>
          <p:cNvSpPr txBox="1"/>
          <p:nvPr/>
        </p:nvSpPr>
        <p:spPr>
          <a:xfrm>
            <a:off x="330200" y="1219200"/>
            <a:ext cx="784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AU" b="1" dirty="0" smtClean="0">
                <a:solidFill>
                  <a:srgbClr val="26BDCF"/>
                </a:solidFill>
                <a:latin typeface="Open Sans"/>
                <a:cs typeface="Open Sans"/>
              </a:rPr>
              <a:t>Step 1. </a:t>
            </a:r>
            <a:r>
              <a:rPr lang="en-AU" dirty="0" smtClean="0">
                <a:solidFill>
                  <a:srgbClr val="26BDCF"/>
                </a:solidFill>
              </a:rPr>
              <a:t>Basic logging stream – enable logging &amp; watch events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54000" y="5257800"/>
            <a:ext cx="11277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AU" b="1" dirty="0">
                <a:solidFill>
                  <a:srgbClr val="26BDCF"/>
                </a:solidFill>
                <a:latin typeface="Open Sans"/>
                <a:cs typeface="Open Sans"/>
              </a:rPr>
              <a:t>Step </a:t>
            </a:r>
            <a:r>
              <a:rPr lang="en-AU" b="1" dirty="0" smtClean="0">
                <a:solidFill>
                  <a:srgbClr val="26BDCF"/>
                </a:solidFill>
                <a:latin typeface="Open Sans"/>
                <a:cs typeface="Open Sans"/>
              </a:rPr>
              <a:t>2. </a:t>
            </a:r>
            <a:r>
              <a:rPr lang="en-AU" dirty="0" smtClean="0">
                <a:solidFill>
                  <a:srgbClr val="26BDCF"/>
                </a:solidFill>
              </a:rPr>
              <a:t>Enable </a:t>
            </a:r>
            <a:r>
              <a:rPr lang="en-AU" dirty="0" err="1" smtClean="0">
                <a:solidFill>
                  <a:srgbClr val="26BDCF"/>
                </a:solidFill>
              </a:rPr>
              <a:t>riemann_write</a:t>
            </a:r>
            <a:r>
              <a:rPr lang="en-AU" dirty="0" smtClean="0">
                <a:solidFill>
                  <a:srgbClr val="26BDCF"/>
                </a:solidFill>
              </a:rPr>
              <a:t> plugin on client-app and web-service </a:t>
            </a:r>
            <a:r>
              <a:rPr lang="en-AU" dirty="0" err="1" smtClean="0">
                <a:solidFill>
                  <a:srgbClr val="26BDCF"/>
                </a:solidFill>
              </a:rPr>
              <a:t>vms</a:t>
            </a:r>
            <a:endParaRPr lang="en-AU" dirty="0" smtClean="0">
              <a:solidFill>
                <a:srgbClr val="26BDCF"/>
              </a:solidFill>
            </a:endParaRPr>
          </a:p>
          <a:p>
            <a:pPr algn="l">
              <a:lnSpc>
                <a:spcPct val="100000"/>
              </a:lnSpc>
            </a:pPr>
            <a:r>
              <a:rPr lang="en-AU" dirty="0" smtClean="0">
                <a:solidFill>
                  <a:srgbClr val="26BDCF"/>
                </a:solidFill>
              </a:rPr>
              <a:t>	  and restart </a:t>
            </a:r>
            <a:r>
              <a:rPr lang="en-AU" dirty="0" err="1" smtClean="0">
                <a:solidFill>
                  <a:srgbClr val="26BDCF"/>
                </a:solidFill>
              </a:rPr>
              <a:t>collectd</a:t>
            </a:r>
            <a:endParaRPr lang="en-AU" dirty="0">
              <a:solidFill>
                <a:srgbClr val="26BDCF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30200" y="8077200"/>
            <a:ext cx="11277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AU" b="1" dirty="0">
                <a:solidFill>
                  <a:srgbClr val="26BDCF"/>
                </a:solidFill>
                <a:latin typeface="Open Sans"/>
                <a:cs typeface="Open Sans"/>
              </a:rPr>
              <a:t>Step 3</a:t>
            </a:r>
            <a:r>
              <a:rPr lang="en-AU" b="1" dirty="0" smtClean="0">
                <a:solidFill>
                  <a:srgbClr val="26BDCF"/>
                </a:solidFill>
                <a:latin typeface="Open Sans"/>
                <a:cs typeface="Open Sans"/>
              </a:rPr>
              <a:t>. </a:t>
            </a:r>
            <a:r>
              <a:rPr lang="en-AU" dirty="0" smtClean="0">
                <a:solidFill>
                  <a:srgbClr val="26BDCF"/>
                </a:solidFill>
              </a:rPr>
              <a:t>Repeat step 2 on web-service </a:t>
            </a:r>
            <a:r>
              <a:rPr lang="en-AU" dirty="0" err="1" smtClean="0">
                <a:solidFill>
                  <a:srgbClr val="26BDCF"/>
                </a:solidFill>
              </a:rPr>
              <a:t>vm</a:t>
            </a:r>
            <a:endParaRPr lang="en-AU" dirty="0">
              <a:solidFill>
                <a:srgbClr val="26BDCF"/>
              </a:solidFill>
            </a:endParaRPr>
          </a:p>
        </p:txBody>
      </p:sp>
      <p:pic>
        <p:nvPicPr>
          <p:cNvPr id="5" name="Picture 4" descr="monitoring-serv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239" y="0"/>
            <a:ext cx="2487561" cy="5638800"/>
          </a:xfrm>
          <a:prstGeom prst="rect">
            <a:avLst/>
          </a:prstGeom>
        </p:spPr>
      </p:pic>
      <p:pic>
        <p:nvPicPr>
          <p:cNvPr id="4" name="Picture 3" descr="Screen Shot 2014-08-29 at 10.46.4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" y="2209800"/>
            <a:ext cx="96012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38906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5_TW - Black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Content - Black">
      <a:majorFont>
        <a:latin typeface="Open Sans Extra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</a:ln>
      </a:spPr>
      <a:bodyPr lIns="457200" tIns="228600" rIns="457200" bIns="228600" rtlCol="0" anchor="ctr"/>
      <a:lstStyle>
        <a:defPPr algn="ctr">
          <a:lnSpc>
            <a:spcPct val="100000"/>
          </a:lnSpc>
          <a:defRPr dirty="0" smtClean="0">
            <a:solidFill>
              <a:schemeClr val="tx1"/>
            </a:solidFill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EEEEE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defRPr dirty="0" smtClean="0"/>
        </a:defPPr>
      </a:lstStyle>
    </a:txDef>
  </a:objectDefaults>
  <a:extraClrSchemeLst>
    <a:extraClrScheme>
      <a:clrScheme name="Content - Bla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tw-ppt-template.potx</Template>
  <TotalTime>2131</TotalTime>
  <Pages>0</Pages>
  <Words>553</Words>
  <Characters>0</Characters>
  <Application>Microsoft Macintosh PowerPoint</Application>
  <PresentationFormat>Custom</PresentationFormat>
  <Lines>0</Lines>
  <Paragraphs>110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5_TW - Black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NICE BIG title</dc:title>
  <dc:subject/>
  <dc:creator/>
  <cp:keywords/>
  <dc:description/>
  <cp:lastModifiedBy>Zhamak Dehghani</cp:lastModifiedBy>
  <cp:revision>324</cp:revision>
  <dcterms:modified xsi:type="dcterms:W3CDTF">2014-08-29T13:25:58Z</dcterms:modified>
</cp:coreProperties>
</file>