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uppetlabs.com/references/latest/typ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Xconf</a:t>
            </a:r>
            <a:r>
              <a:rPr lang="en-US" dirty="0" smtClean="0"/>
              <a:t> Sydney 2014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</a:p>
          <a:p>
            <a:r>
              <a:rPr lang="en-US" i="1" dirty="0" smtClean="0"/>
              <a:t>Provisioning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982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 an arbitrary command</a:t>
            </a:r>
          </a:p>
          <a:p>
            <a:r>
              <a:rPr lang="en-US" dirty="0" err="1" smtClean="0"/>
              <a:t>Untar</a:t>
            </a:r>
            <a:r>
              <a:rPr lang="en-US" dirty="0" smtClean="0"/>
              <a:t> the </a:t>
            </a:r>
            <a:r>
              <a:rPr lang="en-US" dirty="0" err="1" smtClean="0"/>
              <a:t>golang</a:t>
            </a:r>
            <a:r>
              <a:rPr lang="en-US" dirty="0" smtClean="0"/>
              <a:t> </a:t>
            </a:r>
            <a:r>
              <a:rPr lang="en-US" dirty="0" err="1" smtClean="0"/>
              <a:t>tarball</a:t>
            </a:r>
            <a:r>
              <a:rPr lang="en-US" dirty="0" smtClean="0"/>
              <a:t> in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Place a file on to the file system</a:t>
            </a:r>
            <a:endParaRPr lang="en-US" dirty="0"/>
          </a:p>
          <a:p>
            <a:r>
              <a:rPr lang="en-US" dirty="0" smtClean="0"/>
              <a:t>Put the following content into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profile.d</a:t>
            </a:r>
            <a:r>
              <a:rPr lang="en-US" dirty="0" smtClean="0"/>
              <a:t>/</a:t>
            </a:r>
            <a:r>
              <a:rPr lang="en-US" dirty="0" err="1" smtClean="0"/>
              <a:t>golang.sh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export PATH=/</a:t>
            </a:r>
            <a:r>
              <a:rPr lang="en-US" sz="2400" dirty="0" err="1" smtClean="0">
                <a:latin typeface="Courier New"/>
                <a:cs typeface="Courier New"/>
              </a:rPr>
              <a:t>usr</a:t>
            </a:r>
            <a:r>
              <a:rPr lang="en-US" sz="2400" dirty="0" smtClean="0">
                <a:latin typeface="Courier New"/>
                <a:cs typeface="Courier New"/>
              </a:rPr>
              <a:t>/local/go/bin:${PATH}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386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boring stuff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Antipatterns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According to </a:t>
            </a:r>
            <a:r>
              <a:rPr lang="en-US" dirty="0" err="1" smtClean="0"/>
              <a:t>Jez</a:t>
            </a:r>
            <a:r>
              <a:rPr lang="en-US" dirty="0" smtClean="0"/>
              <a:t> Humble and Dave Farley:</a:t>
            </a:r>
          </a:p>
          <a:p>
            <a:r>
              <a:rPr lang="en-US" dirty="0" smtClean="0"/>
              <a:t>Deploying Software Manually</a:t>
            </a:r>
          </a:p>
          <a:p>
            <a:r>
              <a:rPr lang="en-US" dirty="0" smtClean="0"/>
              <a:t>Deploying to a Production-like Environment Only after Development Is Complete</a:t>
            </a:r>
          </a:p>
          <a:p>
            <a:r>
              <a:rPr lang="en-US" dirty="0" smtClean="0"/>
              <a:t>Manual Configuration Management of Production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BFBFBF"/>
                </a:solidFill>
              </a:rPr>
              <a:t>Antipatterns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According to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Jez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Humble and Dave Farley: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Deploying Software Manually</a:t>
            </a:r>
          </a:p>
          <a:p>
            <a:r>
              <a:rPr lang="en-US" dirty="0" smtClean="0"/>
              <a:t>Deploying to a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Production-like Environment </a:t>
            </a:r>
            <a:r>
              <a:rPr lang="en-US" dirty="0" smtClean="0"/>
              <a:t>Only after Development Is Complete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Configuration Management </a:t>
            </a:r>
            <a:r>
              <a:rPr lang="en-US" dirty="0" smtClean="0"/>
              <a:t>of Production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 and run </a:t>
            </a:r>
            <a:r>
              <a:rPr lang="en-US" dirty="0" smtClean="0">
                <a:latin typeface="Courier New"/>
                <a:cs typeface="Courier New"/>
              </a:rPr>
              <a:t>vagrant </a:t>
            </a:r>
            <a:r>
              <a:rPr lang="en-US" dirty="0" err="1" smtClean="0">
                <a:latin typeface="Courier New"/>
                <a:cs typeface="Courier New"/>
              </a:rPr>
              <a:t>init</a:t>
            </a:r>
            <a:r>
              <a:rPr lang="en-US" dirty="0" smtClean="0"/>
              <a:t> in it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Vagrantfile</a:t>
            </a:r>
            <a:r>
              <a:rPr lang="en-US" dirty="0" smtClean="0"/>
              <a:t> to use this box: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puppetlabs</a:t>
            </a:r>
            <a:r>
              <a:rPr lang="en-US" dirty="0" smtClean="0">
                <a:latin typeface="Courier New"/>
                <a:cs typeface="Courier New"/>
              </a:rPr>
              <a:t>/centos-6.5-64-puppet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up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</a:t>
            </a:r>
            <a:r>
              <a:rPr lang="en-US" dirty="0" err="1" smtClean="0">
                <a:latin typeface="Courier New"/>
                <a:cs typeface="Courier New"/>
              </a:rPr>
              <a:t>ssh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78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Uncomment the puppet section in </a:t>
            </a:r>
            <a:r>
              <a:rPr lang="en-US" dirty="0" err="1" smtClean="0"/>
              <a:t>Vagrantfile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Create the </a:t>
            </a:r>
            <a:r>
              <a:rPr lang="en-US" dirty="0" smtClean="0">
                <a:latin typeface="Courier New"/>
                <a:cs typeface="Courier New"/>
              </a:rPr>
              <a:t>manifests</a:t>
            </a:r>
            <a:r>
              <a:rPr lang="en-US" dirty="0" smtClean="0">
                <a:cs typeface="Courier New"/>
              </a:rPr>
              <a:t> directory and create the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>
                <a:cs typeface="Courier New"/>
              </a:rPr>
              <a:t> file inside it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provision</a:t>
            </a:r>
            <a:r>
              <a:rPr lang="en-US" dirty="0" smtClean="0"/>
              <a:t> to apply the puppet manifests</a:t>
            </a:r>
          </a:p>
        </p:txBody>
      </p:sp>
    </p:spTree>
    <p:extLst>
      <p:ext uri="{BB962C8B-B14F-4D97-AF65-F5344CB8AC3E}">
        <p14:creationId xmlns:p14="http://schemas.microsoft.com/office/powerpoint/2010/main" val="40047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Installing packages</a:t>
            </a: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to ensure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httpd</a:t>
            </a:r>
            <a:r>
              <a:rPr lang="en-US" dirty="0" smtClean="0"/>
              <a:t> are installed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Turn off the firewall</a:t>
            </a: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to ensure the </a:t>
            </a:r>
            <a:r>
              <a:rPr lang="en-US" dirty="0" err="1" smtClean="0">
                <a:latin typeface="Courier New"/>
                <a:cs typeface="Courier New"/>
              </a:rPr>
              <a:t>iptables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ip6tables</a:t>
            </a:r>
            <a:r>
              <a:rPr lang="en-US" dirty="0" smtClean="0"/>
              <a:t> services are not enabled or running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https://docs.puppetlabs.com/references/latest/type.html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…or just </a:t>
            </a:r>
            <a:r>
              <a:rPr lang="en-US" sz="2600" dirty="0" err="1" smtClean="0"/>
              <a:t>google</a:t>
            </a:r>
            <a:r>
              <a:rPr lang="en-US" sz="2600" dirty="0" smtClean="0"/>
              <a:t> “puppet type reference”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127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222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Xconf Sydney 2014 </vt:lpstr>
      <vt:lpstr>The boring stuff</vt:lpstr>
      <vt:lpstr>Antipatterns…</vt:lpstr>
      <vt:lpstr>Antipatterns…</vt:lpstr>
      <vt:lpstr>Vagrant</vt:lpstr>
      <vt:lpstr>Vagrant</vt:lpstr>
      <vt:lpstr>Puppet Basics</vt:lpstr>
      <vt:lpstr>Puppet - Scaffolding</vt:lpstr>
      <vt:lpstr>Puppet - Basics</vt:lpstr>
      <vt:lpstr>Puppet - Basics</vt:lpstr>
    </vt:vector>
  </TitlesOfParts>
  <Company>ThoughtWorks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Xconf Sydney Winter 2014 </dc:title>
  <dc:creator>Karl Chu</dc:creator>
  <cp:lastModifiedBy>Karl Chu</cp:lastModifiedBy>
  <cp:revision>15</cp:revision>
  <dcterms:created xsi:type="dcterms:W3CDTF">2014-08-17T01:29:57Z</dcterms:created>
  <dcterms:modified xsi:type="dcterms:W3CDTF">2014-08-19T06:48:21Z</dcterms:modified>
</cp:coreProperties>
</file>