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  <p:sldId id="265" r:id="rId11"/>
    <p:sldId id="266" r:id="rId12"/>
    <p:sldId id="268" r:id="rId13"/>
    <p:sldId id="274" r:id="rId14"/>
    <p:sldId id="275" r:id="rId15"/>
    <p:sldId id="272" r:id="rId16"/>
    <p:sldId id="271" r:id="rId17"/>
    <p:sldId id="269" r:id="rId18"/>
    <p:sldId id="26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C72-ABFC-CE48-9B1E-CDFF09225F3F}" type="datetimeFigureOut">
              <a:rPr lang="en-US" smtClean="0"/>
              <a:t>17/08/2014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puppet/latest/reference/modules_fundamenta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references/latest/typ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Xconf</a:t>
            </a:r>
            <a:r>
              <a:rPr lang="en-US" dirty="0" smtClean="0"/>
              <a:t> Sydney 2014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</a:p>
          <a:p>
            <a:r>
              <a:rPr lang="en-US" i="1" dirty="0" smtClean="0"/>
              <a:t>Provisioning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8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an arbitrary command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the sample </a:t>
            </a:r>
            <a:r>
              <a:rPr lang="en-US" dirty="0" err="1" smtClean="0"/>
              <a:t>tarball</a:t>
            </a:r>
            <a:r>
              <a:rPr lang="en-US" dirty="0" smtClean="0"/>
              <a:t> into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Place a file on to the file system</a:t>
            </a:r>
            <a:endParaRPr lang="en-US" dirty="0"/>
          </a:p>
          <a:p>
            <a:r>
              <a:rPr lang="en-US" dirty="0" smtClean="0"/>
              <a:t>Put the following content into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profile.d</a:t>
            </a:r>
            <a:r>
              <a:rPr lang="en-US" dirty="0" smtClean="0"/>
              <a:t>/</a:t>
            </a:r>
            <a:r>
              <a:rPr lang="en-US" dirty="0" err="1" smtClean="0"/>
              <a:t>sample.sh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export PATH=/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/local/sample/bin:${PATH}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386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Definition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junk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file { '/</a:t>
            </a:r>
            <a:r>
              <a:rPr lang="en-US" sz="2000" dirty="0" err="1" smtClean="0">
                <a:latin typeface="Courier New"/>
                <a:cs typeface="Courier New"/>
              </a:rPr>
              <a:t>tmp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junk.txt</a:t>
            </a:r>
            <a:r>
              <a:rPr lang="en-US" sz="2000" dirty="0" smtClean="0">
                <a:latin typeface="Courier New"/>
                <a:cs typeface="Courier New"/>
              </a:rPr>
              <a:t>':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ensure =&gt; file,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content =&gt; 'Some garbage text.',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458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Declaration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</a:t>
            </a:r>
            <a:r>
              <a:rPr lang="en-US" dirty="0" smtClean="0">
                <a:latin typeface="Courier New"/>
                <a:cs typeface="Courier New"/>
              </a:rPr>
              <a:t>junk':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'junk': 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759199"/>
            <a:ext cx="8140700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lamp_stack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Packages:</a:t>
            </a: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-server,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err="1">
                <a:cs typeface="Calibri"/>
              </a:rPr>
              <a:t>-</a:t>
            </a:r>
            <a:r>
              <a:rPr lang="en-US" dirty="0" err="1" smtClean="0">
                <a:cs typeface="Calibri"/>
              </a:rPr>
              <a:t>mysql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Services</a:t>
            </a:r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mysqld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File /</a:t>
            </a:r>
            <a:r>
              <a:rPr lang="en-US" dirty="0" err="1" smtClean="0">
                <a:cs typeface="Calibri"/>
              </a:rPr>
              <a:t>var</a:t>
            </a:r>
            <a:r>
              <a:rPr lang="en-US" dirty="0" smtClean="0">
                <a:cs typeface="Calibri"/>
              </a:rPr>
              <a:t>/www/html/</a:t>
            </a:r>
            <a:r>
              <a:rPr lang="en-US" dirty="0" err="1" smtClean="0">
                <a:cs typeface="Calibri"/>
              </a:rPr>
              <a:t>test.php</a:t>
            </a:r>
            <a:endParaRPr lang="en-US" dirty="0" smtClean="0">
              <a:cs typeface="Calibri"/>
            </a:endParaRPr>
          </a:p>
          <a:p>
            <a:r>
              <a:rPr lang="en-US" smtClean="0">
                <a:cs typeface="Calibri"/>
              </a:rPr>
              <a:t>Content</a:t>
            </a:r>
            <a:r>
              <a:rPr lang="en-US" dirty="0" smtClean="0">
                <a:cs typeface="Calibri"/>
              </a:rPr>
              <a:t>:</a:t>
            </a:r>
            <a:br>
              <a:rPr lang="en-US" dirty="0" smtClean="0">
                <a:cs typeface="Calibri"/>
              </a:rPr>
            </a:br>
            <a:r>
              <a:rPr lang="en-US" sz="1600" dirty="0" smtClean="0">
                <a:latin typeface="Courier New"/>
                <a:cs typeface="Courier New"/>
              </a:rPr>
              <a:t>&lt;html&gt;&lt;body&gt;&lt;?</a:t>
            </a:r>
            <a:r>
              <a:rPr lang="en-US" sz="1600" dirty="0" err="1" smtClean="0">
                <a:latin typeface="Courier New"/>
                <a:cs typeface="Courier New"/>
              </a:rPr>
              <a:t>php</a:t>
            </a:r>
            <a:r>
              <a:rPr lang="en-US" sz="1600" dirty="0" smtClean="0">
                <a:latin typeface="Courier New"/>
                <a:cs typeface="Courier New"/>
              </a:rPr>
              <a:t> echo "We have lift off!"; ?&gt;&lt;/body&gt;&lt;/html&gt;</a:t>
            </a:r>
            <a:endParaRPr lang="en-US" sz="1600" dirty="0">
              <a:latin typeface="Courier New"/>
              <a:cs typeface="Courier New"/>
            </a:endParaRPr>
          </a:p>
          <a:p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27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manifests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https://docs.puppetlabs.com/puppet/latest/reference/modules_fundamentals.html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39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nfs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smtClean="0"/>
              <a:t>Packages: </a:t>
            </a:r>
            <a:r>
              <a:rPr lang="en-US" dirty="0" err="1" smtClean="0"/>
              <a:t>nfs-utils</a:t>
            </a:r>
            <a:r>
              <a:rPr lang="en-US" dirty="0" smtClean="0"/>
              <a:t>, </a:t>
            </a:r>
            <a:r>
              <a:rPr lang="en-US" dirty="0" err="1" smtClean="0"/>
              <a:t>rpcbind</a:t>
            </a:r>
            <a:endParaRPr lang="en-US" dirty="0" smtClean="0"/>
          </a:p>
          <a:p>
            <a:pPr lvl="1"/>
            <a:r>
              <a:rPr lang="en-US" dirty="0" smtClean="0"/>
              <a:t>Services: </a:t>
            </a:r>
            <a:r>
              <a:rPr lang="en-US" dirty="0" err="1" smtClean="0"/>
              <a:t>rpcbind</a:t>
            </a:r>
            <a:r>
              <a:rPr lang="en-US" dirty="0" smtClean="0"/>
              <a:t>, </a:t>
            </a:r>
            <a:r>
              <a:rPr lang="en-US" dirty="0" err="1" smtClean="0"/>
              <a:t>nfs</a:t>
            </a:r>
            <a:endParaRPr lang="en-US" dirty="0" smtClean="0"/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Services: </a:t>
            </a:r>
            <a:r>
              <a:rPr lang="en-US" dirty="0" err="1" smtClean="0"/>
              <a:t>netfs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Externalise</a:t>
            </a:r>
            <a:r>
              <a:rPr lang="en-US" dirty="0" smtClean="0"/>
              <a:t> Configuration Using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Node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boring stuff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err="1" smtClean="0"/>
              <a:t>Jez</a:t>
            </a:r>
            <a:r>
              <a:rPr lang="en-US" dirty="0" smtClean="0"/>
              <a:t> Humble and Dave Farley:</a:t>
            </a:r>
          </a:p>
          <a:p>
            <a:r>
              <a:rPr lang="en-US" dirty="0" smtClean="0"/>
              <a:t>Deploying Software Manually</a:t>
            </a:r>
          </a:p>
          <a:p>
            <a:r>
              <a:rPr lang="en-US" dirty="0" smtClean="0"/>
              <a:t>Deploying to a Production-like Environment Only after Development Is Complete</a:t>
            </a:r>
          </a:p>
          <a:p>
            <a:r>
              <a:rPr lang="en-US" dirty="0" smtClean="0"/>
              <a:t>Manual Configuration Management 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FBFBF"/>
                </a:solidFill>
              </a:rPr>
              <a:t>Antipatterns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According 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Humble and Dave Farley: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Deploying Software Manually</a:t>
            </a:r>
          </a:p>
          <a:p>
            <a:r>
              <a:rPr lang="en-US" dirty="0" smtClean="0"/>
              <a:t>Deploying to a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Production-like Environment </a:t>
            </a:r>
            <a:r>
              <a:rPr lang="en-US" dirty="0" smtClean="0"/>
              <a:t>Only after Development Is Complete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Configuration Management </a:t>
            </a:r>
            <a:r>
              <a:rPr lang="en-US" dirty="0" smtClean="0"/>
              <a:t>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and 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Vagrantfile</a:t>
            </a:r>
            <a:r>
              <a:rPr lang="en-US" dirty="0" smtClean="0"/>
              <a:t> to use this box: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puppetlabs</a:t>
            </a:r>
            <a:r>
              <a:rPr lang="en-US" dirty="0" smtClean="0">
                <a:latin typeface="Courier New"/>
                <a:cs typeface="Courier New"/>
              </a:rPr>
              <a:t>/centos-6.5-64-puppet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up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7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Uncomment the puppet section in </a:t>
            </a:r>
            <a:r>
              <a:rPr lang="en-US" dirty="0" err="1" smtClean="0"/>
              <a:t>Vagrantfile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Create the </a:t>
            </a:r>
            <a:r>
              <a:rPr lang="en-US" dirty="0" smtClean="0">
                <a:latin typeface="Courier New"/>
                <a:cs typeface="Courier New"/>
              </a:rPr>
              <a:t>manifests</a:t>
            </a:r>
            <a:r>
              <a:rPr lang="en-US" dirty="0" smtClean="0">
                <a:cs typeface="Courier New"/>
              </a:rPr>
              <a:t> directory and create the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>
                <a:cs typeface="Courier New"/>
              </a:rPr>
              <a:t> file inside it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provision</a:t>
            </a:r>
            <a:r>
              <a:rPr lang="en-US" dirty="0" smtClean="0"/>
              <a:t> to apply the puppet manifests</a:t>
            </a:r>
          </a:p>
        </p:txBody>
      </p:sp>
    </p:spTree>
    <p:extLst>
      <p:ext uri="{BB962C8B-B14F-4D97-AF65-F5344CB8AC3E}">
        <p14:creationId xmlns:p14="http://schemas.microsoft.com/office/powerpoint/2010/main" val="400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Installing packages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httpd</a:t>
            </a:r>
            <a:r>
              <a:rPr lang="en-US" dirty="0" smtClean="0"/>
              <a:t> are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Turn off the firewall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the </a:t>
            </a:r>
            <a:r>
              <a:rPr lang="en-US" dirty="0" err="1" smtClean="0">
                <a:latin typeface="Courier New"/>
                <a:cs typeface="Courier New"/>
              </a:rPr>
              <a:t>iptables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ip6tables</a:t>
            </a:r>
            <a:r>
              <a:rPr lang="en-US" dirty="0" smtClean="0"/>
              <a:t> services are not enabled or 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https://docs.puppetlabs.com/references/latest/type.html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…or just </a:t>
            </a:r>
            <a:r>
              <a:rPr lang="en-US" sz="2600" dirty="0" err="1" smtClean="0"/>
              <a:t>google</a:t>
            </a:r>
            <a:r>
              <a:rPr lang="en-US" sz="2600" dirty="0" smtClean="0"/>
              <a:t> “puppet type reference”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2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15116</TotalTime>
  <Words>363</Words>
  <Application>Microsoft Macintosh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Xconf Sydney 2014 </vt:lpstr>
      <vt:lpstr>The boring stuff</vt:lpstr>
      <vt:lpstr>Antipatterns…</vt:lpstr>
      <vt:lpstr>Antipatterns…</vt:lpstr>
      <vt:lpstr>Vagrant</vt:lpstr>
      <vt:lpstr>Vagrant</vt:lpstr>
      <vt:lpstr>Puppet Basics</vt:lpstr>
      <vt:lpstr>Puppet - Scaffolding</vt:lpstr>
      <vt:lpstr>Puppet - Basics</vt:lpstr>
      <vt:lpstr>Puppet - Basics</vt:lpstr>
      <vt:lpstr>Puppet Class</vt:lpstr>
      <vt:lpstr>Class Definition</vt:lpstr>
      <vt:lpstr>Class Declaration</vt:lpstr>
      <vt:lpstr>The lamp_stack class</vt:lpstr>
      <vt:lpstr>Puppet Modules</vt:lpstr>
      <vt:lpstr>Module Structure</vt:lpstr>
      <vt:lpstr>The nfs Module</vt:lpstr>
      <vt:lpstr>Externalise Configuration Using Hiera</vt:lpstr>
      <vt:lpstr>External Node Classification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Xconf Sydney Winter 2014 </dc:title>
  <dc:creator>Karl Chu</dc:creator>
  <cp:lastModifiedBy>Karl Chu</cp:lastModifiedBy>
  <cp:revision>30</cp:revision>
  <dcterms:created xsi:type="dcterms:W3CDTF">2014-08-17T01:29:57Z</dcterms:created>
  <dcterms:modified xsi:type="dcterms:W3CDTF">2014-08-27T13:26:30Z</dcterms:modified>
</cp:coreProperties>
</file>