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WhatsApp Client für Firefox OS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3" x="685800"/>
            <a:ext cy="132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Fabio Anderegg</a:t>
            </a:r>
          </a:p>
          <a:p>
            <a:pPr>
              <a:buNone/>
            </a:pPr>
            <a:r>
              <a:rPr lang="de"/>
              <a:t>BTI7054p 2013/2014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de"/>
              <a:t>Technologien Netzwerk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CryptoJS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De/Encodierung von Base64, Latin1 und Hex encodings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jsSHA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SHA1 und HMAC Hash Funktionen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TCP Sockets Node.js/Firefox OS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de"/>
              <a:t>Technologien Firefox OS Client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Handlebars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Javascript Template Engine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jQuery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DOM Events und Manipulation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Bootstrap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CSS Framework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require.js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Laden von Javascript Modulen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Firefox OS Notifications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Firefox OS Kontakte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Herausforderungen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Implementierung eines nicht dokumentierten, binären Protokolls ist sehr aufwendig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Viel Trial and Error beim Generiern der Netzwerk Pakete und deren Verschlüsselung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TypeScript/Javascript Debugger noch nicht auf dem Niveau von Eclipse/Visual Studio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de"/>
              <a:t>Probleme (TypeScript/Javascript)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Inkonsistente Datenstrukturen zwischen verschiedenen Frameworks: WordArray, ArrayBuffer, Uint8Array, string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(Noch) keine gute IDE (auf Linux/OS X)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Syntaxänderungen zwischen Versionen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Für viele Probleme gibt es nur (schlechte) Workarounds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Probleme (Firefox OS)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Simulator ist noch in der Alpha Version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Debugger funktioniert nur Teilweise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Bei Exceptions bricht Ausführung einfach ab, keine Fehlermeldungen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Grosser Unterschied zwischen Simulator und richtigen Geräten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Fazit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Unausgereifte Technologien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Netzwerk-Programmierung ist mühsam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Firefox OS Client Entwicklung hat Spass gemacht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Beim nächsten Mal: Andere Programmiersprache wie Dart oder ClojureScript wählen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Ziel: Veröffentlichung im Firefox Marketplace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de"/>
              <a:t>Firefox OS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Smartphone-Betriebsystem von Mozilla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Basiert auf Android und Firefox/Gecko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UI ist HTML/Javascript/CSS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Apps ebenfalls HTML/Javascript/CSS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Zusätzliche Javascript APIs (Netzwerk, Notifications, Kontakte…)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WhatsApp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Weit verbreiteter Instant Messaging Dienst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Client verfügbar für iOS, Android, WP, nicht aber für Firefox OS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Protokoll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Basiert auf dem offenen XMPP Protokoll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Enthält proprietäre Erweiterungen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Wird binärcodiert übertragen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Verschlüsselung mit RC4 Stream Cipher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de"/>
              <a:t>TypeScript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Sprache die nach Javascript kompiliert wird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Entwickelt von Microsoft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Apache Lizenz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Erweitert Javascript um: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Typensicherheit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Objektorientierte Programmierung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Generics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Multiplattform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Firefox OS Simulator mühsam zum entwickeln, da noch sehr instabil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Entscheid: Zusätzlicher Node.js Konsolen Client mit grösstenteils gleicher Codebase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Platform abstraction layer benötigt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Vorteil: Einfach portierbar auf weitere Plattformen wie Windows 8 “Metro”, Jolla, Phonegap (Android, iOS, Windows Phone)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Architektur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2272125" x="5188250"/>
            <a:ext cy="714899" cx="1016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>
            <a:off y="3321775" x="4936600"/>
            <a:ext cy="456599" cx="11283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de"/>
              <a:t>Node.js platform</a:t>
            </a:r>
          </a:p>
        </p:txBody>
      </p:sp>
      <p:sp>
        <p:nvSpPr>
          <p:cNvPr id="66" name="Shape 66"/>
          <p:cNvSpPr/>
          <p:nvPr/>
        </p:nvSpPr>
        <p:spPr>
          <a:xfrm>
            <a:off y="4445950" x="5132775"/>
            <a:ext cy="504299" cx="203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de"/>
              <a:t>Node.js</a:t>
            </a:r>
          </a:p>
        </p:txBody>
      </p:sp>
      <p:sp>
        <p:nvSpPr>
          <p:cNvPr id="67" name="Shape 67"/>
          <p:cNvSpPr/>
          <p:nvPr/>
        </p:nvSpPr>
        <p:spPr>
          <a:xfrm>
            <a:off y="4445950" x="2072000"/>
            <a:ext cy="504299" cx="1901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de"/>
              <a:t>Firefox OS</a:t>
            </a:r>
          </a:p>
        </p:txBody>
      </p:sp>
      <p:sp>
        <p:nvSpPr>
          <p:cNvPr id="68" name="Shape 68"/>
          <p:cNvSpPr/>
          <p:nvPr/>
        </p:nvSpPr>
        <p:spPr>
          <a:xfrm>
            <a:off y="1364900" x="5289375"/>
            <a:ext cy="401399" cx="16085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de"/>
              <a:t>Konsolen-Client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y="1731475" x="6382150"/>
            <a:ext cy="2715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0" name="Shape 70"/>
          <p:cNvCxnSpPr>
            <a:endCxn id="65" idx="0"/>
          </p:cNvCxnSpPr>
          <p:nvPr/>
        </p:nvCxnSpPr>
        <p:spPr>
          <a:xfrm>
            <a:off y="2786275" x="5495350"/>
            <a:ext cy="535499" cx="5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" name="Shape 71"/>
          <p:cNvCxnSpPr/>
          <p:nvPr/>
        </p:nvCxnSpPr>
        <p:spPr>
          <a:xfrm>
            <a:off y="1089400" x="4564650"/>
            <a:ext cy="3927600" cx="1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2" name="Shape 72"/>
          <p:cNvSpPr/>
          <p:nvPr/>
        </p:nvSpPr>
        <p:spPr>
          <a:xfrm>
            <a:off y="2272125" x="3289800"/>
            <a:ext cy="504299" cx="2564399"/>
          </a:xfrm>
          <a:prstGeom prst="rect">
            <a:avLst/>
          </a:prstGeom>
          <a:solidFill>
            <a:srgbClr val="D9EAD3"/>
          </a:solidFill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de"/>
              <a:t>Netzwerk-Code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y="1773125" x="5504575"/>
            <a:ext cy="505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4" name="Shape 74"/>
          <p:cNvSpPr/>
          <p:nvPr/>
        </p:nvSpPr>
        <p:spPr>
          <a:xfrm>
            <a:off y="1364900" x="1826375"/>
            <a:ext cy="401399" cx="19011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de"/>
              <a:t>Firefox OS JS Client</a:t>
            </a:r>
          </a:p>
        </p:txBody>
      </p:sp>
      <p:cxnSp>
        <p:nvCxnSpPr>
          <p:cNvPr id="75" name="Shape 75"/>
          <p:cNvCxnSpPr>
            <a:stCxn id="65" idx="2"/>
          </p:cNvCxnSpPr>
          <p:nvPr/>
        </p:nvCxnSpPr>
        <p:spPr>
          <a:xfrm>
            <a:off y="3778374" x="5500750"/>
            <a:ext cy="647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y="1774300" x="3594650"/>
            <a:ext cy="491400" cx="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y="1719175" x="2261500"/>
            <a:ext cy="26894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8" name="Shape 78"/>
          <p:cNvSpPr/>
          <p:nvPr/>
        </p:nvSpPr>
        <p:spPr>
          <a:xfrm>
            <a:off y="3321850" x="3034900"/>
            <a:ext cy="456599" cx="1128300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de"/>
              <a:t>Firefox OS platform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y="2776425" x="3599050"/>
            <a:ext cy="528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0" name="Shape 80"/>
          <p:cNvCxnSpPr>
            <a:stCxn id="78" idx="2"/>
          </p:cNvCxnSpPr>
          <p:nvPr/>
        </p:nvCxnSpPr>
        <p:spPr>
          <a:xfrm flipH="1">
            <a:off y="3778449" x="3594850"/>
            <a:ext cy="633900" cx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y="4532950" x="7438300"/>
            <a:ext cy="950700" cx="227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de"/>
              <a:t>Rot: Plattformabhängig</a:t>
            </a:r>
          </a:p>
          <a:p>
            <a:pPr rtl="0" lvl="0">
              <a:buNone/>
            </a:pPr>
            <a:r>
              <a:rPr sz="1000" lang="de"/>
              <a:t>Grün: Plattformunabhängig</a:t>
            </a:r>
          </a:p>
          <a:p>
            <a:pPr>
              <a:buNone/>
            </a:pPr>
            <a:r>
              <a:rPr sz="1000" lang="de"/>
              <a:t>Blau: APIs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1193775" x="8130100"/>
            <a:ext cy="457200" cx="89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de"/>
              <a:t>Node.js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1193775" x="0"/>
            <a:ext cy="457200" cx="1275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de"/>
              <a:t>Firefox 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Netzwerk-Code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Encodierung/Decodierung von binären XMPP (XML) Paketen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Authentifizierung mit WhatsApp Servern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Verschlüsselung/Entschlüsselung von Paketen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Platform abstraction layer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Plattformspezifischer Code nötig, da nicht alle Javascript APIs standardisiert sind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TCP Sockets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Speichern von Daten (Local Storage, Dateien, Datenbank)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Unterschiedliche Modularisierung von Code (AMD im Browser, CommonJS bei Node.js)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Firefox OS Client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Single Page Javascript Application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Verarbeitet Events vom Netzwerk-Code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Zeigt Kontakte an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Zeigt Chatverlauf an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Versenden von Nachrichten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Sendet Notifications an das Betriebsystem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