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332" y="-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200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989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6456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37400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320" y="437400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768680"/>
            <a:ext cx="442692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374000"/>
            <a:ext cx="9071640" cy="2379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CH"/>
              <a:t>Klicken Sie, um das Format des Titeltextes zu bearbeiten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de-CH"/>
              <a:t>Klicken Sie, um die Formate des Gliederungstextes zu bearbeiten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de-CH"/>
              <a:t>Zweite Gliederungsebene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de-CH"/>
              <a:t>Dritte Gliederungsebene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de-CH"/>
              <a:t>Vierte Gliederungsebene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de-CH"/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Siebente Gliederungsebene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de-CH"/>
              <a:t>Achte Gliederungsebene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de-CH"/>
              <a:t>Neunte Gliederungsebene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550414" y="6553191"/>
            <a:ext cx="5446695" cy="101531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535470" y="6546660"/>
            <a:ext cx="4068466" cy="102895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3/1/2013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1"/>
              </a:solidFill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‹Nr.›</a:t>
            </a:fld>
            <a:endParaRPr kumimoji="0" lang="en-US" sz="11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301320"/>
            <a:ext cx="9071280" cy="64562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504000" y="1763613"/>
            <a:ext cx="907128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CH" sz="7200" dirty="0"/>
              <a:t>MHC-PMS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CH" sz="4000" dirty="0"/>
              <a:t>Zielbenutzer</a:t>
            </a:r>
            <a:endParaRPr sz="3200" dirty="0"/>
          </a:p>
        </p:txBody>
      </p:sp>
      <p:sp>
        <p:nvSpPr>
          <p:cNvPr id="71" name="TextShape 2"/>
          <p:cNvSpPr txBox="1"/>
          <p:nvPr/>
        </p:nvSpPr>
        <p:spPr>
          <a:xfrm>
            <a:off x="504000" y="1768680"/>
            <a:ext cx="907200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342900" indent="-342900">
              <a:buSzPct val="45000"/>
              <a:buFont typeface="Courier New" pitchFamily="49" charset="0"/>
              <a:buChar char="o"/>
            </a:pPr>
            <a:r>
              <a:rPr lang="de-CH" sz="3200" dirty="0"/>
              <a:t>Krankenschwestern, Doktoren</a:t>
            </a:r>
            <a:endParaRPr sz="3200" dirty="0"/>
          </a:p>
          <a:p>
            <a:pPr marL="800100" lvl="1" indent="-342900">
              <a:buSzPct val="45000"/>
              <a:buFont typeface="Courier New" pitchFamily="49" charset="0"/>
              <a:buChar char="o"/>
            </a:pPr>
            <a:r>
              <a:rPr lang="de-CH" sz="3200" dirty="0"/>
              <a:t>Anschauen und updaten von </a:t>
            </a:r>
            <a:endParaRPr lang="de-CH" sz="3200" dirty="0" smtClean="0"/>
          </a:p>
          <a:p>
            <a:pPr lvl="1">
              <a:buSzPct val="45000"/>
            </a:pPr>
            <a:r>
              <a:rPr lang="de-CH" sz="3200" dirty="0" smtClean="0"/>
              <a:t>   Patienteninformationen</a:t>
            </a:r>
            <a:endParaRPr sz="3200" dirty="0"/>
          </a:p>
          <a:p>
            <a:pPr marL="342900" indent="-342900">
              <a:buSzPct val="45000"/>
              <a:buFont typeface="Courier New" pitchFamily="49" charset="0"/>
              <a:buChar char="o"/>
            </a:pPr>
            <a:r>
              <a:rPr lang="de-CH" sz="3200" dirty="0" err="1"/>
              <a:t>RezeptionistIn</a:t>
            </a:r>
            <a:endParaRPr sz="3200" dirty="0"/>
          </a:p>
          <a:p>
            <a:pPr marL="800100" lvl="1" indent="-342900">
              <a:buSzPct val="45000"/>
              <a:buFont typeface="Courier New" pitchFamily="49" charset="0"/>
              <a:buChar char="o"/>
            </a:pPr>
            <a:r>
              <a:rPr lang="de-CH" sz="3200" dirty="0"/>
              <a:t>Termin vereinbaren</a:t>
            </a:r>
            <a:endParaRPr sz="3200" dirty="0"/>
          </a:p>
          <a:p>
            <a:pPr marL="342900" indent="-342900">
              <a:buSzPct val="45000"/>
              <a:buFont typeface="Courier New" pitchFamily="49" charset="0"/>
              <a:buChar char="o"/>
            </a:pPr>
            <a:r>
              <a:rPr lang="de-DE" sz="3200" dirty="0" smtClean="0"/>
              <a:t>Management Assistenten</a:t>
            </a:r>
            <a:endParaRPr sz="3200" dirty="0"/>
          </a:p>
          <a:p>
            <a:pPr marL="800100" lvl="1" indent="-342900">
              <a:buSzPct val="45000"/>
              <a:buFont typeface="Courier New" pitchFamily="49" charset="0"/>
              <a:buChar char="o"/>
            </a:pPr>
            <a:r>
              <a:rPr lang="de-CH" sz="3200" dirty="0"/>
              <a:t>Generieren von Reports für das </a:t>
            </a:r>
          </a:p>
          <a:p>
            <a:pPr lvl="1">
              <a:buSzPct val="45000"/>
            </a:pPr>
            <a:r>
              <a:rPr lang="de-CH" sz="3200" dirty="0" smtClean="0"/>
              <a:t>   Management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</p:sp>
      <p:sp>
        <p:nvSpPr>
          <p:cNvPr id="73" name="TextShape 2"/>
          <p:cNvSpPr txBox="1"/>
          <p:nvPr/>
        </p:nvSpPr>
        <p:spPr>
          <a:xfrm>
            <a:off x="504000" y="283680"/>
            <a:ext cx="907128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CH" sz="4000" dirty="0"/>
              <a:t>Key </a:t>
            </a:r>
            <a:r>
              <a:rPr lang="de-CH" sz="4000" dirty="0" smtClean="0"/>
              <a:t>Features</a:t>
            </a:r>
            <a:endParaRPr sz="4000" dirty="0"/>
          </a:p>
        </p:txBody>
      </p:sp>
      <p:sp>
        <p:nvSpPr>
          <p:cNvPr id="74" name="TextShape 3"/>
          <p:cNvSpPr txBox="1"/>
          <p:nvPr/>
        </p:nvSpPr>
        <p:spPr>
          <a:xfrm>
            <a:off x="720000" y="1563120"/>
            <a:ext cx="907200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342900" indent="-342900">
              <a:buFont typeface="Courier New" pitchFamily="49" charset="0"/>
              <a:buChar char="o"/>
            </a:pPr>
            <a:r>
              <a:rPr lang="de-CH" sz="3200" dirty="0" smtClean="0"/>
              <a:t>Kalender für Patienten, Doktoren und </a:t>
            </a:r>
            <a:endParaRPr lang="de-CH" sz="3200" dirty="0"/>
          </a:p>
          <a:p>
            <a:r>
              <a:rPr lang="de-CH" sz="3200" dirty="0" smtClean="0"/>
              <a:t>   Spitäler</a:t>
            </a:r>
            <a:endParaRPr lang="de-CH" sz="3200" dirty="0" smtClean="0"/>
          </a:p>
          <a:p>
            <a:endParaRPr sz="32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CH" sz="3200" dirty="0" smtClean="0"/>
              <a:t>Patienten Informationen</a:t>
            </a:r>
          </a:p>
          <a:p>
            <a:endParaRPr sz="3200" dirty="0"/>
          </a:p>
          <a:p>
            <a:pPr marL="342900" indent="-342900">
              <a:buFont typeface="Courier New" pitchFamily="49" charset="0"/>
              <a:buChar char="o"/>
            </a:pPr>
            <a:r>
              <a:rPr lang="de-CH" sz="3200" dirty="0" smtClean="0"/>
              <a:t>Reports generieren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CH" sz="4000" dirty="0"/>
              <a:t>Critical </a:t>
            </a:r>
            <a:r>
              <a:rPr lang="de-CH" sz="4000" dirty="0" err="1"/>
              <a:t>success</a:t>
            </a:r>
            <a:r>
              <a:rPr lang="de-CH" sz="4000" dirty="0"/>
              <a:t> </a:t>
            </a:r>
            <a:r>
              <a:rPr lang="de-CH" sz="4000" dirty="0" err="1"/>
              <a:t>factors</a:t>
            </a:r>
            <a:endParaRPr sz="4000" dirty="0"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342900" indent="-342900">
              <a:buSzPct val="45000"/>
              <a:buFont typeface="Courier New" pitchFamily="49" charset="0"/>
              <a:buChar char="o"/>
            </a:pPr>
            <a:r>
              <a:rPr lang="de-CH" sz="3200" dirty="0"/>
              <a:t>Gesetzliche Vorgaben </a:t>
            </a:r>
            <a:r>
              <a:rPr lang="de-CH" sz="3200" dirty="0" smtClean="0"/>
              <a:t>einhalten</a:t>
            </a:r>
          </a:p>
          <a:p>
            <a:pPr>
              <a:buSzPct val="45000"/>
            </a:pPr>
            <a:endParaRPr sz="3200" dirty="0"/>
          </a:p>
          <a:p>
            <a:pPr marL="342900" indent="-342900">
              <a:buSzPct val="45000"/>
              <a:buFont typeface="Courier New" pitchFamily="49" charset="0"/>
              <a:buChar char="o"/>
            </a:pPr>
            <a:r>
              <a:rPr lang="de-CH" sz="3200" dirty="0"/>
              <a:t>Kernanforderungen müssen erfüllt </a:t>
            </a:r>
            <a:r>
              <a:rPr lang="de-CH" sz="3200" dirty="0" smtClean="0"/>
              <a:t>sein</a:t>
            </a:r>
          </a:p>
          <a:p>
            <a:pPr marL="342900" indent="-342900">
              <a:buSzPct val="45000"/>
              <a:buFont typeface="Courier New" pitchFamily="49" charset="0"/>
              <a:buChar char="o"/>
            </a:pPr>
            <a:endParaRPr sz="3200" dirty="0"/>
          </a:p>
          <a:p>
            <a:pPr marL="342900" indent="-342900">
              <a:buSzPct val="45000"/>
              <a:buFont typeface="Courier New" pitchFamily="49" charset="0"/>
              <a:buChar char="o"/>
            </a:pPr>
            <a:r>
              <a:rPr lang="de-CH" sz="3200" dirty="0"/>
              <a:t>Reports müssen präzise und korrekt </a:t>
            </a:r>
            <a:r>
              <a:rPr lang="de-CH" sz="3200" dirty="0" smtClean="0"/>
              <a:t>sein</a:t>
            </a:r>
          </a:p>
          <a:p>
            <a:pPr marL="342900" indent="-342900">
              <a:buSzPct val="45000"/>
              <a:buFont typeface="Courier New" pitchFamily="49" charset="0"/>
              <a:buChar char="o"/>
            </a:pPr>
            <a:endParaRPr sz="3200" dirty="0"/>
          </a:p>
          <a:p>
            <a:pPr marL="342900" indent="-342900">
              <a:buSzPct val="45000"/>
              <a:buFont typeface="Courier New" pitchFamily="49" charset="0"/>
              <a:buChar char="o"/>
            </a:pPr>
            <a:r>
              <a:rPr lang="de-CH" sz="3200" dirty="0"/>
              <a:t>Datenkonsistenz</a:t>
            </a:r>
            <a:endParaRPr sz="3200" dirty="0"/>
          </a:p>
          <a:p>
            <a:pPr marL="342900" indent="-342900">
              <a:buFont typeface="Courier New" pitchFamily="49" charset="0"/>
              <a:buChar char="o"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de-CH" sz="4000" dirty="0"/>
              <a:t>Systemkomponenten/Architektur</a:t>
            </a:r>
            <a:endParaRPr sz="4000" dirty="0"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988880"/>
          </a:xfrm>
          <a:prstGeom prst="rect">
            <a:avLst/>
          </a:prstGeom>
        </p:spPr>
        <p:txBody>
          <a:bodyPr wrap="none" lIns="0" tIns="0" rIns="0" bIns="0"/>
          <a:lstStyle/>
          <a:p>
            <a:pPr marL="285750" indent="-285750">
              <a:buSzPct val="45000"/>
              <a:buFont typeface="Courier New" pitchFamily="49" charset="0"/>
              <a:buChar char="o"/>
            </a:pPr>
            <a:r>
              <a:rPr lang="de-CH" sz="3200" dirty="0" smtClean="0"/>
              <a:t>Datenbanksystem</a:t>
            </a:r>
          </a:p>
          <a:p>
            <a:pPr marL="285750" indent="-285750">
              <a:buSzPct val="45000"/>
              <a:buFont typeface="Courier New" pitchFamily="49" charset="0"/>
              <a:buChar char="o"/>
            </a:pPr>
            <a:endParaRPr sz="3200" dirty="0"/>
          </a:p>
          <a:p>
            <a:pPr marL="285750" indent="-285750">
              <a:buSzPct val="45000"/>
              <a:buFont typeface="Courier New" pitchFamily="49" charset="0"/>
              <a:buChar char="o"/>
            </a:pPr>
            <a:r>
              <a:rPr lang="de-CH" sz="3200" dirty="0" smtClean="0"/>
              <a:t>Webapplikation </a:t>
            </a:r>
            <a:r>
              <a:rPr lang="de-CH" sz="3200" dirty="0" err="1" smtClean="0"/>
              <a:t>frontend</a:t>
            </a:r>
            <a:endParaRPr lang="de-CH" sz="3200" dirty="0" smtClean="0"/>
          </a:p>
          <a:p>
            <a:pPr marL="285750" indent="-285750">
              <a:buSzPct val="45000"/>
              <a:buFont typeface="Courier New" pitchFamily="49" charset="0"/>
              <a:buChar char="o"/>
            </a:pPr>
            <a:endParaRPr sz="3200" dirty="0"/>
          </a:p>
          <a:p>
            <a:pPr marL="285750" indent="-285750">
              <a:buSzPct val="45000"/>
              <a:buFont typeface="Courier New" pitchFamily="49" charset="0"/>
              <a:buChar char="o"/>
            </a:pPr>
            <a:r>
              <a:rPr lang="de-CH" sz="3200" dirty="0"/>
              <a:t>Report-Generierung ist in die </a:t>
            </a:r>
            <a:r>
              <a:rPr lang="de-CH" sz="3200" dirty="0" smtClean="0"/>
              <a:t>Webapplikation</a:t>
            </a:r>
          </a:p>
          <a:p>
            <a:pPr>
              <a:buSzPct val="45000"/>
            </a:pPr>
            <a:r>
              <a:rPr lang="de-CH" sz="3200" dirty="0"/>
              <a:t> </a:t>
            </a:r>
            <a:r>
              <a:rPr lang="de-CH" sz="3200" dirty="0" smtClean="0"/>
              <a:t> </a:t>
            </a:r>
            <a:r>
              <a:rPr lang="de-CH" sz="3200" dirty="0"/>
              <a:t>integriert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Benutzerdefiniert</PresentationFormat>
  <Paragraphs>32</Paragraphs>
  <Slides>5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Office Theme</vt:lpstr>
      <vt:lpstr>Deimos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Furkan</dc:creator>
  <cp:lastModifiedBy>Furkan</cp:lastModifiedBy>
  <cp:revision>6</cp:revision>
  <dcterms:modified xsi:type="dcterms:W3CDTF">2013-03-01T12:35:26Z</dcterms:modified>
</cp:coreProperties>
</file>