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080625" cy="7559675"/>
  <p:notesSz cx="7559675" cy="10691813"/>
  <p:defaultTextStyle>
    <a:defPPr>
      <a:defRPr lang="de-DE"/>
    </a:defPPr>
    <a:lvl1pPr marL="0" algn="l" defTabSz="100794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3972" algn="l" defTabSz="100794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7943" algn="l" defTabSz="100794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11915" algn="l" defTabSz="100794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5886" algn="l" defTabSz="100794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9858" algn="l" defTabSz="100794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23829" algn="l" defTabSz="100794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27801" algn="l" defTabSz="100794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31772" algn="l" defTabSz="1007943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3FF2-7532-4767-9258-0E755495F7BD}" type="datetimeFigureOut">
              <a:rPr lang="de-DE" smtClean="0"/>
              <a:t>01.03.2013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E214D-1547-4CA8-9ED1-DA87C542E6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55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031" y="1763925"/>
            <a:ext cx="9072563" cy="4989036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A3FF2-7532-4767-9258-0E755495F7BD}" type="datetimeFigureOut">
              <a:rPr lang="de-DE" smtClean="0"/>
              <a:t>01.03.2013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44214" y="7006699"/>
            <a:ext cx="3192198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E214D-1547-4CA8-9ED1-DA87C542E6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822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1007943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79" indent="-377979" algn="l" defTabSz="1007943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defTabSz="1007943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6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64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2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02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0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8036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Benutzerdefiniert</PresentationFormat>
  <Paragraphs>0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Furkan</dc:creator>
  <cp:lastModifiedBy>Furkan</cp:lastModifiedBy>
  <cp:revision>1</cp:revision>
  <dcterms:created xsi:type="dcterms:W3CDTF">2013-03-01T12:30:46Z</dcterms:created>
  <dcterms:modified xsi:type="dcterms:W3CDTF">2013-03-01T12:30:46Z</dcterms:modified>
</cp:coreProperties>
</file>