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374000"/>
            <a:ext cx="907200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37400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37400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98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98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6456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4000" y="437400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98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98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320" y="437400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374000"/>
            <a:ext cx="907164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000" y="4374000"/>
            <a:ext cx="907200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320" y="437400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504000" y="437400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98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6456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37400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98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37400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374000"/>
            <a:ext cx="907164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CH"/>
              <a:t>Klicken Sie, um das Format des Titeltextes zu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CH"/>
              <a:t>Klicken Sie, um die Formate des Gliederungstextes zu bearbeiten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CH"/>
              <a:t>Zweite Gliederungsebene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CH"/>
              <a:t>Dritte Gliederungsebene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CH"/>
              <a:t>Vierte Gliederungsebene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CH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CH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CH"/>
              <a:t>Siebente Gliederungsebene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de-CH"/>
              <a:t>Achte Gliederungsebene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de-CH"/>
              <a:t>Neunte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CH"/>
              <a:t>Klicken Sie, um das Format des Titeltextes zu bearbeiten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988880"/>
          </a:xfrm>
          <a:prstGeom prst="rect">
            <a:avLst/>
          </a:prstGeom>
        </p:spPr>
        <p:txBody>
          <a:bodyPr bIns="0" lIns="0" rIns="0" tIns="0" wrap="none"/>
          <a:p>
            <a:r>
              <a:rPr lang="de-CH"/>
              <a:t>Klicken Sie, um die Formate des Gliederungstextes zu bearbeiten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CH"/>
              <a:t>Zweite Gliederungsebene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CH"/>
              <a:t>Dritte Gliederungsebene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CH"/>
              <a:t>Vierte Gliederungsebene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CH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CH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CH"/>
              <a:t>Siebente Gliederungsebene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de-CH"/>
              <a:t>Achte Gliederungsebene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de-CH"/>
              <a:t>Neunte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301320"/>
            <a:ext cx="9071280" cy="645624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CH"/>
              <a:t>MHC-PMS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CH"/>
              <a:t>Zielbenutzer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CH"/>
              <a:t>Krankenschwestern, Doktoren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CH"/>
              <a:t>Anschauen und updaten von Patienteninformationen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RezeptionistIn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CH"/>
              <a:t>Termin vereinbaren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Medical records staff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CH"/>
              <a:t>Generieren von Reports für das Management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</p:sp>
      <p:sp>
        <p:nvSpPr>
          <p:cNvPr id="73" name="TextShape 2"/>
          <p:cNvSpPr txBox="1"/>
          <p:nvPr/>
        </p:nvSpPr>
        <p:spPr>
          <a:xfrm>
            <a:off x="504000" y="28368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CH"/>
              <a:t>Key features</a:t>
            </a:r>
            <a:endParaRPr/>
          </a:p>
        </p:txBody>
      </p:sp>
      <p:sp>
        <p:nvSpPr>
          <p:cNvPr id="74" name="TextShape 3"/>
          <p:cNvSpPr txBox="1"/>
          <p:nvPr/>
        </p:nvSpPr>
        <p:spPr>
          <a:xfrm>
            <a:off x="720000" y="1563120"/>
            <a:ext cx="9072000" cy="4988880"/>
          </a:xfrm>
          <a:prstGeom prst="rect">
            <a:avLst/>
          </a:prstGeom>
        </p:spPr>
        <p:txBody>
          <a:bodyPr bIns="0" lIns="0" rIns="0" tIns="0" wrap="none"/>
          <a:p>
            <a:r>
              <a:rPr lang="de-CH"/>
              <a:t>Calendar for patients, doctors</a:t>
            </a:r>
            <a:endParaRPr/>
          </a:p>
          <a:p>
            <a:r>
              <a:rPr lang="de-CH"/>
              <a:t>Patient informations</a:t>
            </a:r>
            <a:endParaRPr/>
          </a:p>
          <a:p>
            <a:r>
              <a:rPr lang="de-CH"/>
              <a:t>Report generation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CH"/>
              <a:t>Critical success factors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1280" cy="49888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l"/>
            </a:pPr>
            <a:r>
              <a:rPr lang="de-CH"/>
              <a:t>Gesetzliche Vorgaben einhalten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de-CH"/>
              <a:t>Kernanforderungen müssen erfüllt sein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de-CH"/>
              <a:t>Reports müssen präzise und korrekt sein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de-CH"/>
              <a:t>Datenkonsistenz</a:t>
            </a:r>
            <a:endParaRPr/>
          </a:p>
          <a:p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CH"/>
              <a:t>Systemkomponenten/Architektur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9888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l"/>
            </a:pPr>
            <a:r>
              <a:rPr lang="de-CH"/>
              <a:t>Datenbanksystem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de-CH"/>
              <a:t>Web applikation frontend</a:t>
            </a:r>
            <a:endParaRPr/>
          </a:p>
          <a:p>
            <a:pPr>
              <a:buSzPct val="45000"/>
              <a:buFont typeface="StarSymbol"/>
              <a:buChar char="l"/>
            </a:pPr>
            <a:r>
              <a:rPr lang="de-CH"/>
              <a:t>Report-Generierung ist in die Web applikation integriert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