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Klicken Sie, um die Formate des Gliederungstextes zu bearbeiten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Zweite Gliederungsebene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CH"/>
              <a:t>Dritte Gliederungsebene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CH"/>
              <a:t>Vierte Gliederungsebene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CH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Siebente Gliederungsebene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CH"/>
              <a:t>Achte Gliederungsebene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de-CH"/>
              <a:t>Neunte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/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CH"/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9171E1-B1F1-4181-B1B1-21E1F1E1B1D1}" type="slidenum">
              <a:rPr lang="de-CH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6456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MHC-PMS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Target users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Nurses, doctors, health visitors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Read and update patient informations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Receptionists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Arrange appointments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Medical records staff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Reports for managment, no direct access to the application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Key features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Calendar for patients, doctors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Patient informations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Report generation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Critical success factors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Gesetzliche Vorgaben einhalten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Kernanforderungen müssen erfüllt sein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Reports müssen präzise und korrekt sein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Datenkonsistenz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Systemkomponenten/Architektur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Datenbanksystem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Web applikation frontend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Report-Generierung ist in die Web applikation integriert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