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149" d="100"/>
          <a:sy n="149" d="100"/>
        </p:scale>
        <p:origin x="29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2021-09-16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aseline="0" noProof="0" dirty="0"/>
              <a:t>Hi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purpose of this workshop is to get you started with Cypress as a </a:t>
            </a:r>
            <a:r>
              <a:rPr lang="en-US" baseline="0" noProof="0" dirty="0" err="1"/>
              <a:t>gui</a:t>
            </a:r>
            <a:r>
              <a:rPr lang="en-US" baseline="0" noProof="0" dirty="0"/>
              <a:t> testing tool</a:t>
            </a:r>
          </a:p>
          <a:p>
            <a:r>
              <a:rPr lang="en-US" baseline="0" noProof="0" dirty="0"/>
              <a:t>As you in the slide we are going to mix </a:t>
            </a:r>
            <a:r>
              <a:rPr lang="en-US" baseline="0" noProof="0" dirty="0" err="1"/>
              <a:t>walkthru’s</a:t>
            </a:r>
            <a:r>
              <a:rPr lang="en-US" baseline="0" noProof="0" dirty="0"/>
              <a:t> and </a:t>
            </a:r>
            <a:r>
              <a:rPr lang="en-US" baseline="0" noProof="0" dirty="0" err="1"/>
              <a:t>excersices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Based on JavaScript, possible to use TypeScript to get better/clearer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Cypress automatically waits for calls to finish. No need for explicit waits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In Cypress you can go back and see haw a test played out, step by step.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And it’s in the NodeJS eco-system, so you can add other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No need of separate test runner, it’s a complete tool. And it’s simple to get up and running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78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This picture is how Cypress like to explain why it’s simpler to get started with.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5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I’ve googled some of the pros and cons of Cypress and Selenium and came up with this table.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2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In my opinion the biggest difference is how the test code is executed.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 shown on this slide Cypress test code is executed directly in the browser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1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Show where example tests are located, open todo.js and show the structure of the test-spec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Go thru the key-words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Show the example testcase again and walk thru it</a:t>
            </a:r>
          </a:p>
          <a:p>
            <a:pPr marL="0" indent="0">
              <a:buFontTx/>
              <a:buNone/>
            </a:pPr>
            <a:r>
              <a:rPr lang="en-US" noProof="0" dirty="0"/>
              <a:t>	Mention nested calls.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1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/>
              <a:t>Start cypress and run the example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40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en-US" dirty="0"/>
              <a:t>Cypress Workshop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Cypress?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vs Selenium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and create first test.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err="1"/>
              <a:t>Excersice</a:t>
            </a:r>
            <a:r>
              <a:rPr lang="en-US" sz="2400" dirty="0"/>
              <a:t> 1.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Typescript?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Typescript for Cypress.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Cypress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Like modern frontend frameworks, it’s based on JavaScript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No wait’s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Time travel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Based on well known NodeJS libraries like Chai, </a:t>
            </a:r>
            <a:r>
              <a:rPr lang="en-US" sz="2400" dirty="0" err="1"/>
              <a:t>Sinon</a:t>
            </a:r>
            <a:r>
              <a:rPr lang="en-US" sz="2400" dirty="0"/>
              <a:t>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It’s a complete test tool.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64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Why </a:t>
            </a:r>
            <a:r>
              <a:rPr lang="en-US" sz="3600" dirty="0"/>
              <a:t>Cypress?</a:t>
            </a:r>
            <a:endParaRPr lang="sv" dirty="0"/>
          </a:p>
        </p:txBody>
      </p:sp>
      <p:pic>
        <p:nvPicPr>
          <p:cNvPr id="1026" name="Picture 2" descr="Difference between cypress and Non Cypress based test frameworks">
            <a:extLst>
              <a:ext uri="{FF2B5EF4-FFF2-40B4-BE49-F238E27FC236}">
                <a16:creationId xmlns:a16="http://schemas.microsoft.com/office/drawing/2014/main" id="{7FFA8E5D-3118-4B80-B773-0FAB0C31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3"/>
            <a:ext cx="9144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462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7DFB30-33BD-4694-A942-7D038C16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1636"/>
              </p:ext>
            </p:extLst>
          </p:nvPr>
        </p:nvGraphicFramePr>
        <p:xfrm>
          <a:off x="395536" y="1700808"/>
          <a:ext cx="85072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82333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9499158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1655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travel</a:t>
                      </a:r>
                      <a:br>
                        <a:rPr lang="en-US" dirty="0"/>
                      </a:br>
                      <a:r>
                        <a:rPr lang="en-US" dirty="0"/>
                        <a:t>No wait’s</a:t>
                      </a:r>
                    </a:p>
                    <a:p>
                      <a:r>
                        <a:rPr lang="en-US" dirty="0"/>
                        <a:t>Automatic scrolling</a:t>
                      </a:r>
                    </a:p>
                    <a:p>
                      <a:r>
                        <a:rPr lang="en-US" dirty="0"/>
                        <a:t>Command execution in real time</a:t>
                      </a:r>
                    </a:p>
                    <a:p>
                      <a:r>
                        <a:rPr lang="en-US" dirty="0"/>
                        <a:t>Good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browser at the time</a:t>
                      </a:r>
                    </a:p>
                    <a:p>
                      <a:r>
                        <a:rPr lang="en-US" dirty="0"/>
                        <a:t>No support for multi-tabs</a:t>
                      </a:r>
                    </a:p>
                    <a:p>
                      <a:r>
                        <a:rPr lang="en-US" dirty="0"/>
                        <a:t>JavaScript (Typescript) only</a:t>
                      </a:r>
                    </a:p>
                    <a:p>
                      <a:r>
                        <a:rPr lang="en-US" dirty="0"/>
                        <a:t>No Safari support</a:t>
                      </a:r>
                    </a:p>
                    <a:p>
                      <a:r>
                        <a:rPr lang="en-US" dirty="0"/>
                        <a:t>Limited support for </a:t>
                      </a:r>
                      <a:r>
                        <a:rPr lang="en-US" dirty="0" err="1"/>
                        <a:t>iFrames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3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with multiple OS</a:t>
                      </a:r>
                    </a:p>
                    <a:p>
                      <a:r>
                        <a:rPr lang="en-US" dirty="0"/>
                        <a:t>Many programming languages</a:t>
                      </a:r>
                    </a:p>
                    <a:p>
                      <a:r>
                        <a:rPr lang="en-US" dirty="0"/>
                        <a:t>Supports all major browsers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Concise APIs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tests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of test results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of Page/Element load is difficult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for testing images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test cases is time-consuming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set up test environment as compared to 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98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401F46-313F-448E-BBA5-ED767D38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40652"/>
              </p:ext>
            </p:extLst>
          </p:nvPr>
        </p:nvGraphicFramePr>
        <p:xfrm>
          <a:off x="611560" y="1556792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4604646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99005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1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Executes inside browser</a:t>
                      </a:r>
                    </a:p>
                    <a:p>
                      <a:r>
                        <a:rPr lang="en-US" dirty="0"/>
                        <a:t>- WebSocket between tool and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outside browser</a:t>
                      </a:r>
                    </a:p>
                    <a:p>
                      <a:r>
                        <a:rPr lang="en-US" dirty="0"/>
                        <a:t>- WebDriver controls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0244"/>
                  </a:ext>
                </a:extLst>
              </a:tr>
            </a:tbl>
          </a:graphicData>
        </a:graphic>
      </p:graphicFrame>
      <p:pic>
        <p:nvPicPr>
          <p:cNvPr id="2050" name="Picture 2" descr="Selenium Architecture">
            <a:extLst>
              <a:ext uri="{FF2B5EF4-FFF2-40B4-BE49-F238E27FC236}">
                <a16:creationId xmlns:a16="http://schemas.microsoft.com/office/drawing/2014/main" id="{309B4A7D-52A1-4886-86F9-0F1EEB5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53" y="2852937"/>
            <a:ext cx="39267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press Architecture">
            <a:extLst>
              <a:ext uri="{FF2B5EF4-FFF2-40B4-BE49-F238E27FC236}">
                <a16:creationId xmlns:a16="http://schemas.microsoft.com/office/drawing/2014/main" id="{22AD317B-D1EE-4032-857A-7A90589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0557"/>
            <a:ext cx="3024336" cy="1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670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come with a bundle of example tests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300" dirty="0"/>
              <a:t>By default, all tests are located in /cypress/integration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Mocha test structure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2188FC-3518-48DE-A7E4-A383D145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6461"/>
              </p:ext>
            </p:extLst>
          </p:nvPr>
        </p:nvGraphicFramePr>
        <p:xfrm>
          <a:off x="611560" y="2708920"/>
          <a:ext cx="75608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555715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07189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Meaning/Use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4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suite, organize a set of test for one subject.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functionality as ‘describe’. Often used when a subject is in a specific state. Enhances readability.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case. This is where the actual test code goes.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1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beforeEach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before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once before any test case is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afterEach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after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3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that will run once after all test cases have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908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Cypress can be started from git-bash with any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node_modules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/.bin/cypress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cyo</a:t>
            </a:r>
            <a:endParaRPr lang="sv" sz="2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5003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10095</TotalTime>
  <Words>563</Words>
  <Application>Microsoft Office PowerPoint</Application>
  <PresentationFormat>On-screen Show (4:3)</PresentationFormat>
  <Paragraphs>113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Lucida Console</vt:lpstr>
      <vt:lpstr>Wingdings</vt:lpstr>
      <vt:lpstr>Office-tema</vt:lpstr>
      <vt:lpstr>PowerPoint Presentation</vt:lpstr>
      <vt:lpstr> Cypress Workshop</vt:lpstr>
      <vt:lpstr> Why Cypress?</vt:lpstr>
      <vt:lpstr> Why Cypress?</vt:lpstr>
      <vt:lpstr> Cypress vs Selenium</vt:lpstr>
      <vt:lpstr> Cypress vs Selenium</vt:lpstr>
      <vt:lpstr>First test</vt:lpstr>
      <vt:lpstr>First test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322</cp:revision>
  <cp:lastPrinted>2013-10-14T12:02:50Z</cp:lastPrinted>
  <dcterms:created xsi:type="dcterms:W3CDTF">2011-05-25T07:48:06Z</dcterms:created>
  <dcterms:modified xsi:type="dcterms:W3CDTF">2021-09-16T14:48:30Z</dcterms:modified>
</cp:coreProperties>
</file>