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6" r:id="rId3"/>
    <p:sldId id="367" r:id="rId4"/>
    <p:sldId id="368" r:id="rId5"/>
    <p:sldId id="369" r:id="rId6"/>
    <p:sldId id="370" r:id="rId7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5" autoAdjust="0"/>
    <p:restoredTop sz="72296" autoAdjust="0"/>
  </p:normalViewPr>
  <p:slideViewPr>
    <p:cSldViewPr>
      <p:cViewPr varScale="1">
        <p:scale>
          <a:sx n="133" d="100"/>
          <a:sy n="133" d="100"/>
        </p:scale>
        <p:origin x="345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haw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Selenium, and come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Chai, </a:t>
            </a:r>
            <a:r>
              <a:rPr lang="en-US" sz="2400" dirty="0" err="1"/>
              <a:t>Sinon</a:t>
            </a:r>
            <a:r>
              <a:rPr lang="en-US" sz="2400" dirty="0"/>
              <a:t>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03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10021</TotalTime>
  <Words>358</Words>
  <Application>Microsoft Office PowerPoint</Application>
  <PresentationFormat>On-screen Show (4:3)</PresentationFormat>
  <Paragraphs>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308</cp:revision>
  <cp:lastPrinted>2013-10-14T12:02:50Z</cp:lastPrinted>
  <dcterms:created xsi:type="dcterms:W3CDTF">2011-05-25T07:48:06Z</dcterms:created>
  <dcterms:modified xsi:type="dcterms:W3CDTF">2021-09-15T14:11:09Z</dcterms:modified>
</cp:coreProperties>
</file>